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4"/>
  </p:sldMasterIdLst>
  <p:notesMasterIdLst>
    <p:notesMasterId r:id="rId83"/>
  </p:notesMasterIdLst>
  <p:handoutMasterIdLst>
    <p:handoutMasterId r:id="rId84"/>
  </p:handoutMasterIdLst>
  <p:sldIdLst>
    <p:sldId id="287" r:id="rId5"/>
    <p:sldId id="257" r:id="rId6"/>
    <p:sldId id="261" r:id="rId7"/>
    <p:sldId id="262" r:id="rId8"/>
    <p:sldId id="265" r:id="rId9"/>
    <p:sldId id="320" r:id="rId10"/>
    <p:sldId id="295" r:id="rId11"/>
    <p:sldId id="290" r:id="rId12"/>
    <p:sldId id="292" r:id="rId13"/>
    <p:sldId id="289" r:id="rId14"/>
    <p:sldId id="296" r:id="rId15"/>
    <p:sldId id="323" r:id="rId16"/>
    <p:sldId id="363" r:id="rId17"/>
    <p:sldId id="365" r:id="rId18"/>
    <p:sldId id="364" r:id="rId19"/>
    <p:sldId id="293" r:id="rId20"/>
    <p:sldId id="297" r:id="rId21"/>
    <p:sldId id="321" r:id="rId22"/>
    <p:sldId id="298" r:id="rId23"/>
    <p:sldId id="324" r:id="rId24"/>
    <p:sldId id="299" r:id="rId25"/>
    <p:sldId id="300" r:id="rId26"/>
    <p:sldId id="301" r:id="rId27"/>
    <p:sldId id="302" r:id="rId28"/>
    <p:sldId id="303" r:id="rId29"/>
    <p:sldId id="325" r:id="rId30"/>
    <p:sldId id="305" r:id="rId31"/>
    <p:sldId id="306" r:id="rId32"/>
    <p:sldId id="339" r:id="rId33"/>
    <p:sldId id="307" r:id="rId34"/>
    <p:sldId id="308" r:id="rId35"/>
    <p:sldId id="337" r:id="rId36"/>
    <p:sldId id="330" r:id="rId37"/>
    <p:sldId id="331" r:id="rId38"/>
    <p:sldId id="332" r:id="rId39"/>
    <p:sldId id="310" r:id="rId40"/>
    <p:sldId id="326" r:id="rId41"/>
    <p:sldId id="327" r:id="rId42"/>
    <p:sldId id="328" r:id="rId43"/>
    <p:sldId id="311" r:id="rId44"/>
    <p:sldId id="309" r:id="rId45"/>
    <p:sldId id="313" r:id="rId46"/>
    <p:sldId id="314" r:id="rId47"/>
    <p:sldId id="341" r:id="rId48"/>
    <p:sldId id="340" r:id="rId49"/>
    <p:sldId id="342" r:id="rId50"/>
    <p:sldId id="343" r:id="rId51"/>
    <p:sldId id="353" r:id="rId52"/>
    <p:sldId id="344" r:id="rId53"/>
    <p:sldId id="345" r:id="rId54"/>
    <p:sldId id="346" r:id="rId55"/>
    <p:sldId id="349" r:id="rId56"/>
    <p:sldId id="350" r:id="rId57"/>
    <p:sldId id="351" r:id="rId58"/>
    <p:sldId id="352" r:id="rId59"/>
    <p:sldId id="354" r:id="rId60"/>
    <p:sldId id="355" r:id="rId61"/>
    <p:sldId id="356" r:id="rId62"/>
    <p:sldId id="359" r:id="rId63"/>
    <p:sldId id="360" r:id="rId64"/>
    <p:sldId id="361" r:id="rId65"/>
    <p:sldId id="317" r:id="rId66"/>
    <p:sldId id="333" r:id="rId67"/>
    <p:sldId id="334" r:id="rId68"/>
    <p:sldId id="335" r:id="rId69"/>
    <p:sldId id="318" r:id="rId70"/>
    <p:sldId id="369" r:id="rId71"/>
    <p:sldId id="319" r:id="rId72"/>
    <p:sldId id="304" r:id="rId73"/>
    <p:sldId id="264" r:id="rId74"/>
    <p:sldId id="269" r:id="rId75"/>
    <p:sldId id="256" r:id="rId76"/>
    <p:sldId id="288" r:id="rId77"/>
    <p:sldId id="348" r:id="rId78"/>
    <p:sldId id="291" r:id="rId79"/>
    <p:sldId id="294" r:id="rId80"/>
    <p:sldId id="322" r:id="rId81"/>
    <p:sldId id="283" r:id="rId82"/>
  </p:sldIdLst>
  <p:sldSz cx="9144000" cy="5143500" type="screen16x9"/>
  <p:notesSz cx="6858000" cy="9144000"/>
  <p:custDataLst>
    <p:tags r:id="rId85"/>
  </p:custDataLst>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tesh Gohil" initials="" lastIdx="31" clrIdx="0"/>
  <p:cmAuthor id="1" name="Akash Thakur (akasthak)" initials="AT(" lastIdx="2" clrIdx="1">
    <p:extLst>
      <p:ext uri="{19B8F6BF-5375-455C-9EA6-DF929625EA0E}">
        <p15:presenceInfo xmlns:p15="http://schemas.microsoft.com/office/powerpoint/2012/main" userId="S::akasthak@cisco.com::d11a1854-5b66-4c83-b189-223c2b067b2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274D"/>
    <a:srgbClr val="86DBF2"/>
    <a:srgbClr val="049FD9"/>
    <a:srgbClr val="1FAED4"/>
    <a:srgbClr val="72C059"/>
    <a:srgbClr val="B2D171"/>
    <a:srgbClr val="B8E1D0"/>
    <a:srgbClr val="26194B"/>
    <a:srgbClr val="9891A0"/>
    <a:srgbClr val="11307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083E6E3-FA7D-4D7B-A595-EF9225AFEA8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34" autoAdjust="0"/>
    <p:restoredTop sz="95285" autoAdjust="0"/>
  </p:normalViewPr>
  <p:slideViewPr>
    <p:cSldViewPr snapToGrid="0" snapToObjects="1" showGuides="1">
      <p:cViewPr>
        <p:scale>
          <a:sx n="75" d="100"/>
          <a:sy n="75" d="100"/>
        </p:scale>
        <p:origin x="1709" y="634"/>
      </p:cViewPr>
      <p:guideLst/>
    </p:cSldViewPr>
  </p:slideViewPr>
  <p:notesTextViewPr>
    <p:cViewPr>
      <p:scale>
        <a:sx n="100" d="100"/>
        <a:sy n="100" d="100"/>
      </p:scale>
      <p:origin x="0" y="0"/>
    </p:cViewPr>
  </p:notesTextViewPr>
  <p:sorterViewPr>
    <p:cViewPr>
      <p:scale>
        <a:sx n="180" d="100"/>
        <a:sy n="180" d="100"/>
      </p:scale>
      <p:origin x="0" y="12756"/>
    </p:cViewPr>
  </p:sorterViewPr>
  <p:notesViewPr>
    <p:cSldViewPr snapToGrid="0" snapToObjects="1" showGuides="1">
      <p:cViewPr varScale="1">
        <p:scale>
          <a:sx n="87" d="100"/>
          <a:sy n="87" d="100"/>
        </p:scale>
        <p:origin x="2574" y="7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handoutMaster" Target="handoutMasters/handoutMaster1.xml"/><Relationship Id="rId89" Type="http://schemas.openxmlformats.org/officeDocument/2006/relationships/theme" Target="theme/theme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tableStyles" Target="tableStyles.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tags" Target="tags/tag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notesMaster" Target="notesMasters/notesMaster1.xml"/><Relationship Id="rId88"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presProps" Target="pres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476668935542139"/>
          <c:y val="8.6794395692896126E-2"/>
          <c:w val="0.58991791676860461"/>
          <c:h val="0.79864600928549156"/>
        </c:manualLayout>
      </c:layout>
      <c:pieChart>
        <c:varyColors val="1"/>
        <c:ser>
          <c:idx val="0"/>
          <c:order val="0"/>
          <c:tx>
            <c:strRef>
              <c:f>Sheet1!$B$1</c:f>
              <c:strCache>
                <c:ptCount val="1"/>
                <c:pt idx="0">
                  <c:v>Sales</c:v>
                </c:pt>
              </c:strCache>
            </c:strRef>
          </c:tx>
          <c:spPr>
            <a:ln>
              <a:solidFill>
                <a:schemeClr val="bg2"/>
              </a:solidFill>
            </a:ln>
          </c:spPr>
          <c:explosion val="28"/>
          <c:dPt>
            <c:idx val="0"/>
            <c:bubble3D val="0"/>
            <c:spPr>
              <a:solidFill>
                <a:schemeClr val="accent5"/>
              </a:solidFill>
              <a:ln w="19050">
                <a:solidFill>
                  <a:schemeClr val="bg2"/>
                </a:solidFill>
              </a:ln>
              <a:effectLst/>
            </c:spPr>
            <c:extLst>
              <c:ext xmlns:c16="http://schemas.microsoft.com/office/drawing/2014/chart" uri="{C3380CC4-5D6E-409C-BE32-E72D297353CC}">
                <c16:uniqueId val="{00000001-4CEF-495F-AF48-3ADD2AD2CC72}"/>
              </c:ext>
            </c:extLst>
          </c:dPt>
          <c:dPt>
            <c:idx val="1"/>
            <c:bubble3D val="0"/>
            <c:spPr>
              <a:solidFill>
                <a:schemeClr val="accent2"/>
              </a:solidFill>
              <a:ln w="19050">
                <a:solidFill>
                  <a:schemeClr val="bg2"/>
                </a:solidFill>
              </a:ln>
              <a:effectLst/>
            </c:spPr>
            <c:extLst>
              <c:ext xmlns:c16="http://schemas.microsoft.com/office/drawing/2014/chart" uri="{C3380CC4-5D6E-409C-BE32-E72D297353CC}">
                <c16:uniqueId val="{00000003-4CEF-495F-AF48-3ADD2AD2CC72}"/>
              </c:ext>
            </c:extLst>
          </c:dPt>
          <c:dPt>
            <c:idx val="2"/>
            <c:bubble3D val="0"/>
            <c:spPr>
              <a:solidFill>
                <a:schemeClr val="accent1"/>
              </a:solidFill>
              <a:ln w="19050">
                <a:solidFill>
                  <a:schemeClr val="bg2"/>
                </a:solidFill>
              </a:ln>
              <a:effectLst/>
            </c:spPr>
            <c:extLst>
              <c:ext xmlns:c16="http://schemas.microsoft.com/office/drawing/2014/chart" uri="{C3380CC4-5D6E-409C-BE32-E72D297353CC}">
                <c16:uniqueId val="{00000005-4CEF-495F-AF48-3ADD2AD2CC72}"/>
              </c:ext>
            </c:extLst>
          </c:dPt>
          <c:dPt>
            <c:idx val="3"/>
            <c:bubble3D val="0"/>
            <c:spPr>
              <a:solidFill>
                <a:schemeClr val="accent3"/>
              </a:solidFill>
              <a:ln w="19050">
                <a:solidFill>
                  <a:schemeClr val="bg2"/>
                </a:solidFill>
              </a:ln>
              <a:effectLst/>
            </c:spPr>
            <c:extLst>
              <c:ext xmlns:c16="http://schemas.microsoft.com/office/drawing/2014/chart" uri="{C3380CC4-5D6E-409C-BE32-E72D297353CC}">
                <c16:uniqueId val="{00000007-4CEF-495F-AF48-3ADD2AD2CC72}"/>
              </c:ext>
            </c:extLst>
          </c:dPt>
          <c:dLbls>
            <c:dLbl>
              <c:idx val="0"/>
              <c:layout>
                <c:manualLayout>
                  <c:x val="-0.14087379702537192"/>
                  <c:y val="0.17651489032761394"/>
                </c:manualLayout>
              </c:layout>
              <c:tx>
                <c:rich>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r>
                      <a:rPr lang="en-US" sz="1400" dirty="0"/>
                      <a:t>Active</a:t>
                    </a:r>
                  </a:p>
                </c:rich>
              </c:tx>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4884242958319394"/>
                      <c:h val="0.11171245746063828"/>
                    </c:manualLayout>
                  </c15:layout>
                  <c15:showDataLabelsRange val="0"/>
                </c:ext>
                <c:ext xmlns:c16="http://schemas.microsoft.com/office/drawing/2014/chart" uri="{C3380CC4-5D6E-409C-BE32-E72D297353CC}">
                  <c16:uniqueId val="{00000001-4CEF-495F-AF48-3ADD2AD2CC72}"/>
                </c:ext>
              </c:extLst>
            </c:dLbl>
            <c:dLbl>
              <c:idx val="1"/>
              <c:layout>
                <c:manualLayout>
                  <c:x val="-0.14155212506331455"/>
                  <c:y val="-0.14537424504254221"/>
                </c:manualLayout>
              </c:layout>
              <c:tx>
                <c:rich>
                  <a:bodyPr rot="0" spcFirstLastPara="1" vertOverflow="ellipsis" vert="horz" wrap="square" lIns="38100" tIns="19050" rIns="38100" bIns="19050" anchor="ctr" anchorCtr="1">
                    <a:noAutofit/>
                  </a:bodyPr>
                  <a:lstStyle/>
                  <a:p>
                    <a:pPr>
                      <a:defRPr sz="1000" b="0" i="0" u="none" strike="noStrike" kern="1200" baseline="0">
                        <a:solidFill>
                          <a:schemeClr val="tx1">
                            <a:lumMod val="75000"/>
                            <a:lumOff val="25000"/>
                          </a:schemeClr>
                        </a:solidFill>
                        <a:latin typeface="+mn-lt"/>
                        <a:ea typeface="+mn-ea"/>
                        <a:cs typeface="+mn-cs"/>
                      </a:defRPr>
                    </a:pPr>
                    <a:r>
                      <a:rPr lang="en-US" sz="1400" dirty="0"/>
                      <a:t>Passive</a:t>
                    </a:r>
                  </a:p>
                </c:rich>
              </c:tx>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4091130604288499"/>
                      <c:h val="9.881181071334022E-2"/>
                    </c:manualLayout>
                  </c15:layout>
                  <c15:showDataLabelsRange val="0"/>
                </c:ext>
                <c:ext xmlns:c16="http://schemas.microsoft.com/office/drawing/2014/chart" uri="{C3380CC4-5D6E-409C-BE32-E72D297353CC}">
                  <c16:uniqueId val="{00000003-4CEF-495F-AF48-3ADD2AD2CC72}"/>
                </c:ext>
              </c:extLst>
            </c:dLbl>
            <c:dLbl>
              <c:idx val="2"/>
              <c:layout>
                <c:manualLayout>
                  <c:x val="0.15989086890454482"/>
                  <c:y val="-0.14624716149775926"/>
                </c:manualLayout>
              </c:layout>
              <c:tx>
                <c:rich>
                  <a:bodyPr/>
                  <a:lstStyle/>
                  <a:p>
                    <a:r>
                      <a:rPr lang="en-US" sz="1400" dirty="0"/>
                      <a:t>Defensive</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4CEF-495F-AF48-3ADD2AD2CC72}"/>
                </c:ext>
              </c:extLst>
            </c:dLbl>
            <c:dLbl>
              <c:idx val="3"/>
              <c:layout>
                <c:manualLayout>
                  <c:x val="0.18153222897576399"/>
                  <c:y val="0.21468643510618762"/>
                </c:manualLayout>
              </c:layout>
              <c:tx>
                <c:rich>
                  <a:bodyPr/>
                  <a:lstStyle/>
                  <a:p>
                    <a:r>
                      <a:rPr lang="en-US" sz="1400" dirty="0"/>
                      <a:t>Offensive</a:t>
                    </a:r>
                  </a:p>
                </c:rich>
              </c:tx>
              <c:showLegendKey val="0"/>
              <c:showVal val="1"/>
              <c:showCatName val="0"/>
              <c:showSerName val="0"/>
              <c:showPercent val="0"/>
              <c:showBubbleSize val="0"/>
              <c:extLst>
                <c:ext xmlns:c15="http://schemas.microsoft.com/office/drawing/2012/chart" uri="{CE6537A1-D6FC-4f65-9D91-7224C49458BB}">
                  <c15:layout>
                    <c:manualLayout>
                      <c:w val="0.22110401993108988"/>
                      <c:h val="0.18518150487704035"/>
                    </c:manualLayout>
                  </c15:layout>
                  <c15:showDataLabelsRange val="0"/>
                </c:ext>
                <c:ext xmlns:c16="http://schemas.microsoft.com/office/drawing/2014/chart" uri="{C3380CC4-5D6E-409C-BE32-E72D297353CC}">
                  <c16:uniqueId val="{00000007-4CEF-495F-AF48-3ADD2AD2CC7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s>
          <c:cat>
            <c:numRef>
              <c:f>Sheet1!$A$2:$A$5</c:f>
              <c:numCache>
                <c:formatCode>General</c:formatCode>
                <c:ptCount val="4"/>
              </c:numCache>
            </c:numRef>
          </c:cat>
          <c:val>
            <c:numRef>
              <c:f>Sheet1!$B$2:$B$5</c:f>
              <c:numCache>
                <c:formatCode>General</c:formatCode>
                <c:ptCount val="4"/>
                <c:pt idx="0">
                  <c:v>25</c:v>
                </c:pt>
                <c:pt idx="1">
                  <c:v>25</c:v>
                </c:pt>
                <c:pt idx="2">
                  <c:v>25</c:v>
                </c:pt>
                <c:pt idx="3">
                  <c:v>25</c:v>
                </c:pt>
              </c:numCache>
            </c:numRef>
          </c:val>
          <c:extLst>
            <c:ext xmlns:c16="http://schemas.microsoft.com/office/drawing/2014/chart" uri="{C3380CC4-5D6E-409C-BE32-E72D297353CC}">
              <c16:uniqueId val="{00000008-4CEF-495F-AF48-3ADD2AD2CC7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2FE48B1C-1E6B-744F-8E6C-3836D33BC0D9}" type="datetimeFigureOut">
              <a:rPr lang="en-US"/>
              <a:pPr>
                <a:defRPr/>
              </a:pPr>
              <a:t>9/20/2020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F5A8EAB7-F1BA-274C-91A9-46214A29E509}" type="slidenum">
              <a:rPr lang="en-US"/>
              <a:pPr>
                <a:defRPr/>
              </a:pPr>
              <a:t>‹#›</a:t>
            </a:fld>
            <a:endParaRPr lang="en-US"/>
          </a:p>
        </p:txBody>
      </p:sp>
    </p:spTree>
    <p:extLst>
      <p:ext uri="{BB962C8B-B14F-4D97-AF65-F5344CB8AC3E}">
        <p14:creationId xmlns:p14="http://schemas.microsoft.com/office/powerpoint/2010/main" val="33384806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2A637A29-4E7E-A24B-BAB1-D48C888F91E4}" type="datetimeFigureOut">
              <a:rPr lang="en-US"/>
              <a:pPr>
                <a:defRPr/>
              </a:pPr>
              <a:t>9/20/2020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F97A1FA6-25DE-9E4E-A34D-CF67DE7DBDC7}" type="slidenum">
              <a:rPr lang="en-US"/>
              <a:pPr>
                <a:defRPr/>
              </a:pPr>
              <a:t>‹#›</a:t>
            </a:fld>
            <a:endParaRPr lang="en-US"/>
          </a:p>
        </p:txBody>
      </p:sp>
    </p:spTree>
    <p:extLst>
      <p:ext uri="{BB962C8B-B14F-4D97-AF65-F5344CB8AC3E}">
        <p14:creationId xmlns:p14="http://schemas.microsoft.com/office/powerpoint/2010/main" val="3228492595"/>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cisco.jiveon.com/docs/DOC-660269"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ea typeface="ＭＳ Ｐゴシック" pitchFamily="34" charset="-128"/>
              </a:rPr>
              <a:t>Short and relevant: Stay focused on what your audience cares about. Think about what you want them to know, feel and do. Then, say what you need to say and no more. </a:t>
            </a:r>
          </a:p>
          <a:p>
            <a:pPr eaLnBrk="1" hangingPunct="1">
              <a:spcBef>
                <a:spcPct val="0"/>
              </a:spcBef>
            </a:pPr>
            <a:endParaRPr lang="en-US" altLang="en-US" dirty="0">
              <a:ea typeface="ＭＳ Ｐゴシック" pitchFamily="34" charset="-128"/>
            </a:endParaRPr>
          </a:p>
          <a:p>
            <a:pPr eaLnBrk="1" hangingPunct="1">
              <a:spcBef>
                <a:spcPct val="0"/>
              </a:spcBef>
            </a:pPr>
            <a:r>
              <a:rPr lang="en-US" altLang="en-US" dirty="0">
                <a:ea typeface="ＭＳ Ｐゴシック" pitchFamily="34" charset="-128"/>
              </a:rPr>
              <a:t>Bold and human: Be confident in your ideas and in the words you use to express them. Use clear, natural language to connect with your audience and make your message stick.</a:t>
            </a:r>
          </a:p>
          <a:p>
            <a:pPr eaLnBrk="1" hangingPunct="1">
              <a:spcBef>
                <a:spcPct val="0"/>
              </a:spcBef>
            </a:pPr>
            <a:endParaRPr lang="en-US" altLang="en-US" dirty="0">
              <a:ea typeface="ＭＳ Ｐゴシック" pitchFamily="34" charset="-128"/>
            </a:endParaRPr>
          </a:p>
          <a:p>
            <a:pPr eaLnBrk="1" hangingPunct="1">
              <a:spcBef>
                <a:spcPct val="0"/>
              </a:spcBef>
            </a:pPr>
            <a:r>
              <a:rPr lang="en-US" altLang="en-US" dirty="0">
                <a:ea typeface="ＭＳ Ｐゴシック" pitchFamily="34" charset="-128"/>
              </a:rPr>
              <a:t>Show what’s possible and make it real: We call this Dreaming and Doing. When we do it right it's powerful, inspiring, convincing and persuasive.</a:t>
            </a:r>
          </a:p>
          <a:p>
            <a:pPr eaLnBrk="1" hangingPunct="1">
              <a:spcBef>
                <a:spcPct val="0"/>
              </a:spcBef>
            </a:pPr>
            <a:endParaRPr lang="en-US" altLang="en-US" dirty="0">
              <a:ea typeface="ＭＳ Ｐゴシック" pitchFamily="34" charset="-128"/>
            </a:endParaRPr>
          </a:p>
          <a:p>
            <a:pPr marL="0" marR="0" indent="0" algn="l" defTabSz="457200" rtl="0" eaLnBrk="1" fontAlgn="base" latinLnBrk="0" hangingPunct="1">
              <a:lnSpc>
                <a:spcPct val="100000"/>
              </a:lnSpc>
              <a:spcBef>
                <a:spcPct val="0"/>
              </a:spcBef>
              <a:spcAft>
                <a:spcPct val="0"/>
              </a:spcAft>
              <a:buClrTx/>
              <a:buSzTx/>
              <a:buFontTx/>
              <a:buNone/>
              <a:tabLst/>
              <a:defRPr/>
            </a:pPr>
            <a:r>
              <a:rPr lang="en-US" altLang="en-US" dirty="0">
                <a:ea typeface="ＭＳ Ｐゴシック" pitchFamily="34" charset="-128"/>
              </a:rPr>
              <a:t>To learn more, download the brand language guidelines:</a:t>
            </a:r>
            <a:r>
              <a:rPr lang="en-US" sz="1200" kern="1200" dirty="0">
                <a:solidFill>
                  <a:schemeClr val="tx1"/>
                </a:solidFill>
                <a:latin typeface="+mn-lt"/>
                <a:ea typeface="ＭＳ Ｐゴシック" charset="0"/>
                <a:cs typeface="ＭＳ Ｐゴシック" charset="0"/>
              </a:rPr>
              <a:t> </a:t>
            </a:r>
            <a:r>
              <a:rPr lang="en-US" sz="1200" u="sng" kern="1200" dirty="0">
                <a:solidFill>
                  <a:schemeClr val="tx1"/>
                </a:solidFill>
                <a:effectLst/>
                <a:latin typeface="+mn-lt"/>
                <a:ea typeface="ＭＳ Ｐゴシック" charset="0"/>
                <a:cs typeface="ＭＳ Ｐゴシック" charset="0"/>
                <a:hlinkClick r:id="rId3"/>
              </a:rPr>
              <a:t>https://cisco.jiveon.com/docs/DOC-660269</a:t>
            </a:r>
            <a:endParaRPr lang="en-GB" sz="1200" kern="1200" dirty="0">
              <a:solidFill>
                <a:schemeClr val="tx1"/>
              </a:solidFill>
              <a:effectLst/>
              <a:latin typeface="+mn-lt"/>
              <a:ea typeface="ＭＳ Ｐゴシック" charset="0"/>
              <a:cs typeface="ＭＳ Ｐゴシック" charset="0"/>
            </a:endParaRPr>
          </a:p>
          <a:p>
            <a:pPr marL="0" marR="0" indent="0" algn="l" defTabSz="457200" rtl="0" eaLnBrk="1" fontAlgn="base" latinLnBrk="0" hangingPunct="1">
              <a:lnSpc>
                <a:spcPct val="100000"/>
              </a:lnSpc>
              <a:spcBef>
                <a:spcPct val="0"/>
              </a:spcBef>
              <a:spcAft>
                <a:spcPct val="0"/>
              </a:spcAft>
              <a:buClrTx/>
              <a:buSzTx/>
              <a:buFontTx/>
              <a:buNone/>
              <a:tabLst/>
              <a:defRPr/>
            </a:pPr>
            <a:endParaRPr lang="en-US" sz="1200"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defTabSz="4572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defTabSz="4572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defTabSz="4572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defTabSz="4572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fontAlgn="base" hangingPunct="1">
              <a:spcBef>
                <a:spcPct val="0"/>
              </a:spcBef>
              <a:spcAft>
                <a:spcPct val="0"/>
              </a:spcAft>
            </a:pPr>
            <a:fld id="{E1A6D400-C829-4070-B5E9-1BF68645D698}" type="slidenum">
              <a:rPr lang="en-US" altLang="en-US" smtClean="0"/>
              <a:pPr eaLnBrk="1" fontAlgn="base" hangingPunct="1">
                <a:spcBef>
                  <a:spcPct val="0"/>
                </a:spcBef>
                <a:spcAft>
                  <a:spcPct val="0"/>
                </a:spcAft>
              </a:pPr>
              <a:t>2</a:t>
            </a:fld>
            <a:endParaRPr lang="en-US" altLang="en-US"/>
          </a:p>
        </p:txBody>
      </p:sp>
    </p:spTree>
    <p:extLst>
      <p:ext uri="{BB962C8B-B14F-4D97-AF65-F5344CB8AC3E}">
        <p14:creationId xmlns:p14="http://schemas.microsoft.com/office/powerpoint/2010/main" val="8916784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jp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jpg"/><Relationship Id="rId4"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4_Quote Slide">
    <p:bg>
      <p:bgPr>
        <a:solidFill>
          <a:schemeClr val="bg1"/>
        </a:solidFill>
        <a:effectLst/>
      </p:bgPr>
    </p:bg>
    <p:spTree>
      <p:nvGrpSpPr>
        <p:cNvPr id="1" name=""/>
        <p:cNvGrpSpPr/>
        <p:nvPr/>
      </p:nvGrpSpPr>
      <p:grpSpPr>
        <a:xfrm>
          <a:off x="0" y="0"/>
          <a:ext cx="0" cy="0"/>
          <a:chOff x="0" y="0"/>
          <a:chExt cx="0" cy="0"/>
        </a:xfrm>
      </p:grpSpPr>
      <p:sp>
        <p:nvSpPr>
          <p:cNvPr id="5" name="Rectangle 4"/>
          <p:cNvSpPr/>
          <p:nvPr userDrawn="1"/>
        </p:nvSpPr>
        <p:spPr>
          <a:xfrm>
            <a:off x="6927" y="-1"/>
            <a:ext cx="9144000" cy="5143500"/>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3" name="Text Placeholder 9"/>
          <p:cNvSpPr>
            <a:spLocks noGrp="1"/>
          </p:cNvSpPr>
          <p:nvPr>
            <p:ph type="body" sz="quarter" idx="11"/>
          </p:nvPr>
        </p:nvSpPr>
        <p:spPr>
          <a:xfrm>
            <a:off x="288201" y="4373260"/>
            <a:ext cx="7791858" cy="349356"/>
          </a:xfrm>
          <a:prstGeom prst="rect">
            <a:avLst/>
          </a:prstGeom>
        </p:spPr>
        <p:txBody>
          <a:bodyPr wrap="square" lIns="91420" tIns="45710" rIns="91420" bIns="45710" anchor="b" anchorCtr="0">
            <a:noAutofit/>
          </a:bodyPr>
          <a:lstStyle>
            <a:lvl1pPr marL="0" indent="0" algn="l" defTabSz="603575">
              <a:lnSpc>
                <a:spcPct val="100000"/>
              </a:lnSpc>
              <a:spcBef>
                <a:spcPct val="50000"/>
              </a:spcBef>
              <a:buNone/>
              <a:defRPr sz="2200" b="0" i="0">
                <a:solidFill>
                  <a:schemeClr val="tx1"/>
                </a:solidFill>
                <a:latin typeface="+mn-lt"/>
                <a:cs typeface="CiscoSans ExtraLight"/>
              </a:defRPr>
            </a:lvl1pPr>
            <a:lvl2pPr>
              <a:buFont typeface="Arial" pitchFamily="34" charset="0"/>
              <a:buNone/>
              <a:defRPr sz="1100"/>
            </a:lvl2pPr>
            <a:lvl3pPr>
              <a:buFont typeface="Arial" pitchFamily="34" charset="0"/>
              <a:buNone/>
              <a:defRPr sz="1100"/>
            </a:lvl3pPr>
            <a:lvl4pPr>
              <a:buFont typeface="Arial" pitchFamily="34" charset="0"/>
              <a:buNone/>
              <a:defRPr sz="1100"/>
            </a:lvl4pPr>
            <a:lvl5pPr>
              <a:buFont typeface="Arial" pitchFamily="34" charset="0"/>
              <a:buNone/>
              <a:defRPr sz="1100"/>
            </a:lvl5pPr>
          </a:lstStyle>
          <a:p>
            <a:pPr lvl="0"/>
            <a:r>
              <a:rPr lang="en-US" dirty="0"/>
              <a:t>Click to edit Master text styles</a:t>
            </a:r>
          </a:p>
        </p:txBody>
      </p:sp>
      <p:sp>
        <p:nvSpPr>
          <p:cNvPr id="4" name="Title 1"/>
          <p:cNvSpPr>
            <a:spLocks noGrp="1"/>
          </p:cNvSpPr>
          <p:nvPr>
            <p:ph type="ctrTitle"/>
          </p:nvPr>
        </p:nvSpPr>
        <p:spPr>
          <a:xfrm>
            <a:off x="287923" y="3107242"/>
            <a:ext cx="7972248" cy="1252162"/>
          </a:xfrm>
          <a:prstGeom prst="rect">
            <a:avLst/>
          </a:prstGeom>
        </p:spPr>
        <p:txBody>
          <a:bodyPr>
            <a:noAutofit/>
          </a:bodyPr>
          <a:lstStyle>
            <a:lvl1pPr marL="183600" indent="-399968" algn="l">
              <a:lnSpc>
                <a:spcPct val="90000"/>
              </a:lnSpc>
              <a:defRPr sz="4000" b="0" i="1" spc="0" baseline="0">
                <a:solidFill>
                  <a:schemeClr val="tx2"/>
                </a:solidFill>
                <a:latin typeface="+mj-lt"/>
                <a:cs typeface="CiscoSans Thin"/>
              </a:defRPr>
            </a:lvl1pPr>
          </a:lstStyle>
          <a:p>
            <a:r>
              <a:rPr lang="en-US" dirty="0"/>
              <a:t>Click to edit Master title style</a:t>
            </a:r>
          </a:p>
        </p:txBody>
      </p:sp>
      <p:pic>
        <p:nvPicPr>
          <p:cNvPr id="13" name="Picture 12" descr="A picture containing room&#10;&#10;Description automatically generated">
            <a:extLst>
              <a:ext uri="{FF2B5EF4-FFF2-40B4-BE49-F238E27FC236}">
                <a16:creationId xmlns:a16="http://schemas.microsoft.com/office/drawing/2014/main" id="{99BA51FC-43E7-467E-8030-2D3EDFBF2909}"/>
              </a:ext>
            </a:extLst>
          </p:cNvPr>
          <p:cNvPicPr>
            <a:picLocks noChangeAspect="1"/>
          </p:cNvPicPr>
          <p:nvPr userDrawn="1"/>
        </p:nvPicPr>
        <p:blipFill>
          <a:blip r:embed="rId2"/>
          <a:stretch>
            <a:fillRect/>
          </a:stretch>
        </p:blipFill>
        <p:spPr>
          <a:xfrm>
            <a:off x="7486091" y="118871"/>
            <a:ext cx="1530229" cy="335309"/>
          </a:xfrm>
          <a:prstGeom prst="rect">
            <a:avLst/>
          </a:prstGeom>
        </p:spPr>
      </p:pic>
      <p:pic>
        <p:nvPicPr>
          <p:cNvPr id="11" name="Picture 10" descr="A picture containing drawing&#10;&#10;Description automatically generated">
            <a:extLst>
              <a:ext uri="{FF2B5EF4-FFF2-40B4-BE49-F238E27FC236}">
                <a16:creationId xmlns:a16="http://schemas.microsoft.com/office/drawing/2014/main" id="{B0629C91-6F91-436D-BCCA-CF36AA3315CF}"/>
              </a:ext>
            </a:extLst>
          </p:cNvPr>
          <p:cNvPicPr>
            <a:picLocks noChangeAspect="1"/>
          </p:cNvPicPr>
          <p:nvPr userDrawn="1"/>
        </p:nvPicPr>
        <p:blipFill>
          <a:blip r:embed="rId3"/>
          <a:stretch>
            <a:fillRect/>
          </a:stretch>
        </p:blipFill>
        <p:spPr>
          <a:xfrm>
            <a:off x="31401" y="742274"/>
            <a:ext cx="6339319" cy="2375533"/>
          </a:xfrm>
          <a:prstGeom prst="rect">
            <a:avLst/>
          </a:prstGeom>
        </p:spPr>
      </p:pic>
      <p:pic>
        <p:nvPicPr>
          <p:cNvPr id="8" name="Picture 7" descr="A close up of a womans face&#10;&#10;Description automatically generated">
            <a:extLst>
              <a:ext uri="{FF2B5EF4-FFF2-40B4-BE49-F238E27FC236}">
                <a16:creationId xmlns:a16="http://schemas.microsoft.com/office/drawing/2014/main" id="{A39E2F39-0018-41F6-9758-9B4EEB1522C5}"/>
              </a:ext>
            </a:extLst>
          </p:cNvPr>
          <p:cNvPicPr>
            <a:picLocks noChangeAspect="1"/>
          </p:cNvPicPr>
          <p:nvPr userDrawn="1"/>
        </p:nvPicPr>
        <p:blipFill>
          <a:blip r:embed="rId4"/>
          <a:stretch>
            <a:fillRect/>
          </a:stretch>
        </p:blipFill>
        <p:spPr>
          <a:xfrm>
            <a:off x="189934" y="-965004"/>
            <a:ext cx="5970406" cy="5908117"/>
          </a:xfrm>
          <a:prstGeom prst="rect">
            <a:avLst/>
          </a:prstGeom>
        </p:spPr>
      </p:pic>
      <p:pic>
        <p:nvPicPr>
          <p:cNvPr id="14" name="Picture 13" descr="A picture containing shirt&#10;&#10;Description automatically generated">
            <a:extLst>
              <a:ext uri="{FF2B5EF4-FFF2-40B4-BE49-F238E27FC236}">
                <a16:creationId xmlns:a16="http://schemas.microsoft.com/office/drawing/2014/main" id="{D9F0F1CB-E937-4FE0-83B5-6E1F1A6D0FC9}"/>
              </a:ext>
            </a:extLst>
          </p:cNvPr>
          <p:cNvPicPr>
            <a:picLocks noChangeAspect="1"/>
          </p:cNvPicPr>
          <p:nvPr userDrawn="1"/>
        </p:nvPicPr>
        <p:blipFill rotWithShape="1">
          <a:blip r:embed="rId5"/>
          <a:srcRect l="50465" r="32158"/>
          <a:stretch/>
        </p:blipFill>
        <p:spPr>
          <a:xfrm>
            <a:off x="6795247" y="1164333"/>
            <a:ext cx="1818164" cy="1743850"/>
          </a:xfrm>
          <a:prstGeom prst="rect">
            <a:avLst/>
          </a:prstGeom>
        </p:spPr>
      </p:pic>
    </p:spTree>
    <p:extLst>
      <p:ext uri="{BB962C8B-B14F-4D97-AF65-F5344CB8AC3E}">
        <p14:creationId xmlns:p14="http://schemas.microsoft.com/office/powerpoint/2010/main" val="23185681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Half Page Photo With Text">
    <p:bg>
      <p:bgPr>
        <a:solidFill>
          <a:schemeClr val="bg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 y="1"/>
            <a:ext cx="9144000" cy="2843212"/>
          </a:xfrm>
          <a:prstGeom prst="rect">
            <a:avLst/>
          </a:prstGeom>
          <a:solidFill>
            <a:schemeClr val="bg2"/>
          </a:solidFill>
        </p:spPr>
        <p:txBody>
          <a:bodyPr vert="horz" lIns="91420" tIns="45710" rIns="91420" bIns="45710"/>
          <a:lstStyle>
            <a:lvl1pPr marL="0" indent="0" algn="ctr">
              <a:buNone/>
              <a:defRPr sz="2200" baseline="0">
                <a:solidFill>
                  <a:schemeClr val="tx1"/>
                </a:solidFill>
                <a:latin typeface="+mj-lt"/>
                <a:cs typeface="CiscoSans ExtraLight"/>
              </a:defRPr>
            </a:lvl1pPr>
          </a:lstStyle>
          <a:p>
            <a:pPr lvl="0"/>
            <a:r>
              <a:rPr lang="en-US" noProof="0" dirty="0"/>
              <a:t>Click icon to add picture</a:t>
            </a:r>
          </a:p>
        </p:txBody>
      </p:sp>
      <p:sp>
        <p:nvSpPr>
          <p:cNvPr id="4" name="Text Placeholder 3"/>
          <p:cNvSpPr>
            <a:spLocks noGrp="1"/>
          </p:cNvSpPr>
          <p:nvPr>
            <p:ph type="body" sz="quarter" idx="11"/>
          </p:nvPr>
        </p:nvSpPr>
        <p:spPr>
          <a:xfrm>
            <a:off x="448785" y="3054518"/>
            <a:ext cx="8364236" cy="564257"/>
          </a:xfrm>
          <a:prstGeom prst="rect">
            <a:avLst/>
          </a:prstGeom>
        </p:spPr>
        <p:txBody>
          <a:bodyPr vert="horz" wrap="square">
            <a:spAutoFit/>
          </a:bodyPr>
          <a:lstStyle>
            <a:lvl1pPr marL="0" indent="0">
              <a:buNone/>
              <a:defRPr sz="3200" baseline="0">
                <a:solidFill>
                  <a:schemeClr val="tx2"/>
                </a:solidFill>
                <a:latin typeface="+mj-lt"/>
              </a:defRPr>
            </a:lvl1pPr>
          </a:lstStyle>
          <a:p>
            <a:pPr lvl="0"/>
            <a:r>
              <a:rPr lang="en-US" dirty="0"/>
              <a:t>Click to edit Master text styles</a:t>
            </a:r>
          </a:p>
        </p:txBody>
      </p:sp>
    </p:spTree>
    <p:extLst>
      <p:ext uri="{BB962C8B-B14F-4D97-AF65-F5344CB8AC3E}">
        <p14:creationId xmlns:p14="http://schemas.microsoft.com/office/powerpoint/2010/main" val="1315570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ull bleed photo">
    <p:bg>
      <p:bgPr>
        <a:solidFill>
          <a:schemeClr val="bg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9147348" cy="5143500"/>
          </a:xfrm>
          <a:prstGeom prst="rect">
            <a:avLst/>
          </a:prstGeom>
          <a:solidFill>
            <a:schemeClr val="bg2"/>
          </a:solidFill>
        </p:spPr>
        <p:txBody>
          <a:bodyPr vert="horz" lIns="91420" tIns="45710" rIns="91420" bIns="45710"/>
          <a:lstStyle>
            <a:lvl1pPr marL="0" indent="0" algn="ctr">
              <a:buNone/>
              <a:defRPr sz="2200" baseline="0">
                <a:solidFill>
                  <a:schemeClr val="tx1"/>
                </a:solidFill>
                <a:latin typeface="+mj-lt"/>
                <a:cs typeface="CiscoSans ExtraLight"/>
              </a:defRPr>
            </a:lvl1pPr>
          </a:lstStyle>
          <a:p>
            <a:pPr lvl="0"/>
            <a:r>
              <a:rPr lang="en-US" noProof="0" dirty="0"/>
              <a:t>Click icon to add picture</a:t>
            </a:r>
          </a:p>
        </p:txBody>
      </p:sp>
      <p:grpSp>
        <p:nvGrpSpPr>
          <p:cNvPr id="4" name="Group 3">
            <a:extLst>
              <a:ext uri="{FF2B5EF4-FFF2-40B4-BE49-F238E27FC236}">
                <a16:creationId xmlns:a16="http://schemas.microsoft.com/office/drawing/2014/main" id="{987436D1-6021-4216-9F3A-5FB8FA7A2DC6}"/>
              </a:ext>
            </a:extLst>
          </p:cNvPr>
          <p:cNvGrpSpPr/>
          <p:nvPr userDrawn="1"/>
        </p:nvGrpSpPr>
        <p:grpSpPr>
          <a:xfrm>
            <a:off x="8125352" y="4443840"/>
            <a:ext cx="1018647" cy="731837"/>
            <a:chOff x="7853078" y="4323972"/>
            <a:chExt cx="1331259" cy="956430"/>
          </a:xfrm>
        </p:grpSpPr>
        <p:pic>
          <p:nvPicPr>
            <p:cNvPr id="5" name="Picture 4" descr="A picture containing drawing&#10;&#10;Description automatically generated">
              <a:extLst>
                <a:ext uri="{FF2B5EF4-FFF2-40B4-BE49-F238E27FC236}">
                  <a16:creationId xmlns:a16="http://schemas.microsoft.com/office/drawing/2014/main" id="{ECD7F7D8-A5F2-4951-AE3D-55ADF36F2C3F}"/>
                </a:ext>
              </a:extLst>
            </p:cNvPr>
            <p:cNvPicPr>
              <a:picLocks noChangeAspect="1"/>
            </p:cNvPicPr>
            <p:nvPr userDrawn="1"/>
          </p:nvPicPr>
          <p:blipFill>
            <a:blip r:embed="rId2"/>
            <a:stretch>
              <a:fillRect/>
            </a:stretch>
          </p:blipFill>
          <p:spPr>
            <a:xfrm>
              <a:off x="7853078" y="4665506"/>
              <a:ext cx="1115527" cy="418021"/>
            </a:xfrm>
            <a:prstGeom prst="rect">
              <a:avLst/>
            </a:prstGeom>
          </p:spPr>
        </p:pic>
        <p:pic>
          <p:nvPicPr>
            <p:cNvPr id="6" name="Picture 5" descr="A close up of a womans face&#10;&#10;Description automatically generated">
              <a:extLst>
                <a:ext uri="{FF2B5EF4-FFF2-40B4-BE49-F238E27FC236}">
                  <a16:creationId xmlns:a16="http://schemas.microsoft.com/office/drawing/2014/main" id="{8FA01049-0C42-4AF6-BD62-526F729EF0DF}"/>
                </a:ext>
              </a:extLst>
            </p:cNvPr>
            <p:cNvPicPr>
              <a:picLocks noChangeAspect="1"/>
            </p:cNvPicPr>
            <p:nvPr userDrawn="1"/>
          </p:nvPicPr>
          <p:blipFill>
            <a:blip r:embed="rId3"/>
            <a:stretch>
              <a:fillRect/>
            </a:stretch>
          </p:blipFill>
          <p:spPr>
            <a:xfrm>
              <a:off x="8217824" y="4323972"/>
              <a:ext cx="966513" cy="956430"/>
            </a:xfrm>
            <a:prstGeom prst="rect">
              <a:avLst/>
            </a:prstGeom>
          </p:spPr>
        </p:pic>
      </p:grpSp>
    </p:spTree>
    <p:extLst>
      <p:ext uri="{BB962C8B-B14F-4D97-AF65-F5344CB8AC3E}">
        <p14:creationId xmlns:p14="http://schemas.microsoft.com/office/powerpoint/2010/main" val="22300523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Full bleed photo">
    <p:bg>
      <p:bgPr>
        <a:solidFill>
          <a:schemeClr val="accent1"/>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90932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latin typeface="+mj-lt"/>
            </a:endParaRPr>
          </a:p>
        </p:txBody>
      </p:sp>
      <p:sp>
        <p:nvSpPr>
          <p:cNvPr id="5" name="Rectangle 4"/>
          <p:cNvSpPr>
            <a:spLocks noChangeArrowheads="1"/>
          </p:cNvSpPr>
          <p:nvPr userDrawn="1"/>
        </p:nvSpPr>
        <p:spPr bwMode="ltGray">
          <a:xfrm>
            <a:off x="477679" y="4741653"/>
            <a:ext cx="3466792" cy="154518"/>
          </a:xfrm>
          <a:prstGeom prst="rect">
            <a:avLst/>
          </a:prstGeom>
          <a:noFill/>
          <a:ln w="9525">
            <a:noFill/>
            <a:miter lim="800000"/>
            <a:headEnd/>
            <a:tailEnd/>
          </a:ln>
          <a:effectLst/>
        </p:spPr>
        <p:txBody>
          <a:bodyPr wrap="square" lIns="61586" tIns="30792" rIns="61586" bIns="30792" anchor="b">
            <a:spAutoFit/>
          </a:bodyPr>
          <a:lstStyle/>
          <a:p>
            <a:pPr defTabSz="610744" fontAlgn="auto">
              <a:spcBef>
                <a:spcPts val="0"/>
              </a:spcBef>
              <a:spcAft>
                <a:spcPts val="0"/>
              </a:spcAft>
              <a:defRPr/>
            </a:pPr>
            <a:r>
              <a:rPr lang="en-US" sz="600" spc="20" baseline="0" dirty="0">
                <a:solidFill>
                  <a:schemeClr val="tx2">
                    <a:alpha val="60000"/>
                  </a:schemeClr>
                </a:solidFill>
                <a:latin typeface="+mn-lt"/>
                <a:ea typeface="+mn-ea"/>
                <a:cs typeface="CiscoSans Thin"/>
              </a:rPr>
              <a:t>© 2017  Cisco and/or its affiliates. All rights reserved.   Cisco Confidential</a:t>
            </a:r>
          </a:p>
        </p:txBody>
      </p:sp>
      <p:sp>
        <p:nvSpPr>
          <p:cNvPr id="3" name="Picture Placeholder 2"/>
          <p:cNvSpPr>
            <a:spLocks noGrp="1"/>
          </p:cNvSpPr>
          <p:nvPr>
            <p:ph type="pic" sz="quarter" idx="10"/>
          </p:nvPr>
        </p:nvSpPr>
        <p:spPr>
          <a:xfrm>
            <a:off x="308012" y="240631"/>
            <a:ext cx="8480388" cy="4266646"/>
          </a:xfrm>
          <a:prstGeom prst="rect">
            <a:avLst/>
          </a:prstGeom>
          <a:solidFill>
            <a:schemeClr val="bg2"/>
          </a:solidFill>
        </p:spPr>
        <p:txBody>
          <a:bodyPr vert="horz" lIns="91424" tIns="45712" rIns="91424" bIns="45712"/>
          <a:lstStyle>
            <a:lvl1pPr marL="0" indent="0" algn="ctr">
              <a:buNone/>
              <a:defRPr sz="1500" baseline="0">
                <a:solidFill>
                  <a:schemeClr val="tx1"/>
                </a:solidFill>
                <a:latin typeface="+mj-lt"/>
                <a:cs typeface="CiscoSans ExtraLight"/>
              </a:defRPr>
            </a:lvl1pPr>
          </a:lstStyle>
          <a:p>
            <a:pPr lvl="0"/>
            <a:r>
              <a:rPr lang="en-US" noProof="0" dirty="0"/>
              <a:t>Click icon to add picture</a:t>
            </a:r>
          </a:p>
        </p:txBody>
      </p:sp>
      <p:sp>
        <p:nvSpPr>
          <p:cNvPr id="6" name="Rectangle 4"/>
          <p:cNvSpPr>
            <a:spLocks noChangeArrowheads="1"/>
          </p:cNvSpPr>
          <p:nvPr userDrawn="1"/>
        </p:nvSpPr>
        <p:spPr bwMode="ltGray">
          <a:xfrm>
            <a:off x="477679" y="4742907"/>
            <a:ext cx="3401050" cy="154518"/>
          </a:xfrm>
          <a:prstGeom prst="rect">
            <a:avLst/>
          </a:prstGeom>
          <a:noFill/>
          <a:ln w="9525">
            <a:noFill/>
            <a:miter lim="800000"/>
            <a:headEnd/>
            <a:tailEnd/>
          </a:ln>
          <a:effectLst/>
        </p:spPr>
        <p:txBody>
          <a:bodyPr wrap="square" lIns="61586" tIns="30792" rIns="61586" bIns="30792" anchor="b">
            <a:spAutoFit/>
          </a:bodyPr>
          <a:lstStyle/>
          <a:p>
            <a:pPr defTabSz="610744" fontAlgn="auto">
              <a:spcBef>
                <a:spcPts val="0"/>
              </a:spcBef>
              <a:spcAft>
                <a:spcPts val="0"/>
              </a:spcAft>
              <a:defRPr/>
            </a:pPr>
            <a:r>
              <a:rPr lang="en-US" sz="600" spc="20" baseline="0" dirty="0">
                <a:solidFill>
                  <a:schemeClr val="bg2"/>
                </a:solidFill>
                <a:latin typeface="+mn-lt"/>
                <a:ea typeface="+mn-ea"/>
                <a:cs typeface="CiscoSans Thin"/>
              </a:rPr>
              <a:t>© 2020  Cisco and/or its affiliates. All rights reserved.   Cisco Confidential</a:t>
            </a:r>
          </a:p>
        </p:txBody>
      </p:sp>
      <p:sp>
        <p:nvSpPr>
          <p:cNvPr id="7" name="Rectangle 7"/>
          <p:cNvSpPr>
            <a:spLocks noChangeArrowheads="1"/>
          </p:cNvSpPr>
          <p:nvPr userDrawn="1"/>
        </p:nvSpPr>
        <p:spPr bwMode="ltGray">
          <a:xfrm>
            <a:off x="8515707" y="4742907"/>
            <a:ext cx="223441" cy="154518"/>
          </a:xfrm>
          <a:prstGeom prst="rect">
            <a:avLst/>
          </a:prstGeom>
          <a:noFill/>
          <a:ln w="9525" algn="ctr">
            <a:noFill/>
            <a:miter lim="800000"/>
            <a:headEnd/>
            <a:tailEnd/>
          </a:ln>
          <a:effectLst/>
        </p:spPr>
        <p:txBody>
          <a:bodyPr wrap="none" lIns="61586" tIns="30792" rIns="61586" bIns="30792" anchor="b">
            <a:spAutoFit/>
          </a:bodyPr>
          <a:lstStyle/>
          <a:p>
            <a:pPr algn="l" defTabSz="610744" rtl="0" fontAlgn="auto">
              <a:spcBef>
                <a:spcPts val="0"/>
              </a:spcBef>
              <a:spcAft>
                <a:spcPts val="0"/>
              </a:spcAft>
              <a:defRPr/>
            </a:pPr>
            <a:fld id="{6A1E46DC-7EF6-4EA2-B285-14272867D133}" type="slidenum">
              <a:rPr lang="en-US" sz="600" kern="1200" spc="20" baseline="0">
                <a:solidFill>
                  <a:schemeClr val="bg2"/>
                </a:solidFill>
                <a:latin typeface="+mn-lt"/>
                <a:ea typeface="+mn-ea"/>
                <a:cs typeface="CiscoSans Thin"/>
              </a:rPr>
              <a:pPr algn="l" defTabSz="610744" rtl="0" fontAlgn="auto">
                <a:spcBef>
                  <a:spcPts val="0"/>
                </a:spcBef>
                <a:spcAft>
                  <a:spcPts val="0"/>
                </a:spcAft>
                <a:defRPr/>
              </a:pPr>
              <a:t>‹#›</a:t>
            </a:fld>
            <a:endParaRPr lang="en-US" sz="600" kern="1200" spc="20" baseline="0" dirty="0">
              <a:solidFill>
                <a:schemeClr val="bg2"/>
              </a:solidFill>
              <a:latin typeface="+mn-lt"/>
              <a:ea typeface="+mn-ea"/>
              <a:cs typeface="CiscoSans Thin"/>
            </a:endParaRPr>
          </a:p>
        </p:txBody>
      </p:sp>
    </p:spTree>
    <p:extLst>
      <p:ext uri="{BB962C8B-B14F-4D97-AF65-F5344CB8AC3E}">
        <p14:creationId xmlns:p14="http://schemas.microsoft.com/office/powerpoint/2010/main" val="17140791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p:bg>
      <p:bgPr>
        <a:solidFill>
          <a:schemeClr val="bg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4D80CE9-CCF8-4318-8FF9-A6C281250479}"/>
              </a:ext>
            </a:extLst>
          </p:cNvPr>
          <p:cNvPicPr>
            <a:picLocks noChangeAspect="1"/>
          </p:cNvPicPr>
          <p:nvPr userDrawn="1"/>
        </p:nvPicPr>
        <p:blipFill rotWithShape="1">
          <a:blip r:embed="rId2">
            <a:biLevel thresh="75000"/>
          </a:blip>
          <a:srcRect l="11587" t="9799"/>
          <a:stretch/>
        </p:blipFill>
        <p:spPr>
          <a:xfrm>
            <a:off x="0" y="-1"/>
            <a:ext cx="4595841" cy="4639489"/>
          </a:xfrm>
          <a:prstGeom prst="rect">
            <a:avLst/>
          </a:prstGeom>
        </p:spPr>
      </p:pic>
      <p:sp>
        <p:nvSpPr>
          <p:cNvPr id="4" name="Text Placeholder 3"/>
          <p:cNvSpPr>
            <a:spLocks noGrp="1"/>
          </p:cNvSpPr>
          <p:nvPr>
            <p:ph type="body" sz="quarter" idx="10" hasCustomPrompt="1"/>
          </p:nvPr>
        </p:nvSpPr>
        <p:spPr>
          <a:xfrm>
            <a:off x="462301" y="1201738"/>
            <a:ext cx="8277344" cy="3389312"/>
          </a:xfrm>
          <a:prstGeom prst="rect">
            <a:avLst/>
          </a:prstGeom>
        </p:spPr>
        <p:txBody>
          <a:bodyPr lIns="91420" tIns="45710" rIns="91420" bIns="45710">
            <a:noAutofit/>
          </a:bodyPr>
          <a:lstStyle>
            <a:lvl1pPr marL="228600" indent="-171450">
              <a:lnSpc>
                <a:spcPct val="95000"/>
              </a:lnSpc>
              <a:spcBef>
                <a:spcPts val="1110"/>
              </a:spcBef>
              <a:buClr>
                <a:schemeClr val="tx1"/>
              </a:buClr>
              <a:buSzPct val="80000"/>
              <a:buFont typeface="Arial"/>
              <a:buChar char="•"/>
              <a:defRPr sz="2000" b="0" i="0">
                <a:solidFill>
                  <a:schemeClr val="tx1"/>
                </a:solidFill>
                <a:latin typeface="+mn-lt"/>
                <a:ea typeface="CiscoSansTT Thin" charset="0"/>
                <a:cs typeface="CiscoSansTT Thin" charset="0"/>
              </a:defRPr>
            </a:lvl1pPr>
            <a:lvl2pPr marL="457200" indent="-165100">
              <a:lnSpc>
                <a:spcPct val="95000"/>
              </a:lnSpc>
              <a:spcBef>
                <a:spcPts val="450"/>
              </a:spcBef>
              <a:buClr>
                <a:schemeClr val="tx1"/>
              </a:buClr>
              <a:buSzPct val="80000"/>
              <a:buFont typeface="Arial"/>
              <a:buChar char="•"/>
              <a:defRPr sz="1800" b="0" i="0">
                <a:solidFill>
                  <a:schemeClr val="tx1"/>
                </a:solidFill>
                <a:latin typeface="+mn-lt"/>
                <a:ea typeface="CiscoSansTT Thin" charset="0"/>
                <a:cs typeface="CiscoSansTT Thin" charset="0"/>
              </a:defRPr>
            </a:lvl2pPr>
            <a:lvl3pPr marL="685800" indent="-109538">
              <a:buClr>
                <a:schemeClr val="tx1"/>
              </a:buClr>
              <a:buSzPct val="80000"/>
              <a:buFont typeface="Arial"/>
              <a:buChar char="•"/>
              <a:defRPr sz="1600" b="0" i="0">
                <a:solidFill>
                  <a:schemeClr val="tx1"/>
                </a:solidFill>
                <a:latin typeface="+mn-lt"/>
                <a:ea typeface="CiscoSansTT Thin" charset="0"/>
                <a:cs typeface="CiscoSansTT Thin" charset="0"/>
              </a:defRPr>
            </a:lvl3pPr>
            <a:lvl4pPr marL="911035" indent="-171415">
              <a:buClr>
                <a:schemeClr val="tx1"/>
              </a:buClr>
              <a:buSzPct val="80000"/>
              <a:buFont typeface="Arial"/>
              <a:buChar char="•"/>
              <a:defRPr sz="1400" b="0" i="0">
                <a:solidFill>
                  <a:schemeClr val="tx1"/>
                </a:solidFill>
                <a:latin typeface="+mn-lt"/>
                <a:ea typeface="CiscoSansTT Thin" charset="0"/>
                <a:cs typeface="CiscoSansTT Thin" charset="0"/>
              </a:defRPr>
            </a:lvl4pPr>
            <a:lvl5pPr marL="1082450" indent="-168240">
              <a:buClr>
                <a:schemeClr val="tx1"/>
              </a:buClr>
              <a:buSzPct val="80000"/>
              <a:buFont typeface="Arial"/>
              <a:buChar char="•"/>
              <a:defRPr sz="1200" b="0" i="0">
                <a:solidFill>
                  <a:schemeClr val="tx1"/>
                </a:solidFill>
                <a:latin typeface="+mn-lt"/>
                <a:ea typeface="CiscoSansTT Thin" charset="0"/>
                <a:cs typeface="CiscoSansTT Thin" charset="0"/>
              </a:defRPr>
            </a:lvl5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defRPr sz="2800">
                <a:solidFill>
                  <a:schemeClr val="tx2"/>
                </a:solidFill>
              </a:defRPr>
            </a:lvl1pPr>
          </a:lstStyle>
          <a:p>
            <a:pPr lvl="0"/>
            <a:r>
              <a:rPr lang="en-GB" dirty="0"/>
              <a:t>Click to edit Master title style</a:t>
            </a:r>
          </a:p>
        </p:txBody>
      </p:sp>
    </p:spTree>
    <p:extLst>
      <p:ext uri="{BB962C8B-B14F-4D97-AF65-F5344CB8AC3E}">
        <p14:creationId xmlns:p14="http://schemas.microsoft.com/office/powerpoint/2010/main" val="33164433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Bullet">
    <p:bg>
      <p:bgPr>
        <a:solidFill>
          <a:schemeClr val="bg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62301" y="1201738"/>
            <a:ext cx="8277344" cy="3389312"/>
          </a:xfrm>
          <a:prstGeom prst="rect">
            <a:avLst/>
          </a:prstGeom>
        </p:spPr>
        <p:txBody>
          <a:bodyPr lIns="91420" tIns="45710" rIns="91420" bIns="45710">
            <a:noAutofit/>
          </a:bodyPr>
          <a:lstStyle>
            <a:lvl1pPr marL="228600" indent="-171450">
              <a:lnSpc>
                <a:spcPct val="95000"/>
              </a:lnSpc>
              <a:spcBef>
                <a:spcPts val="1110"/>
              </a:spcBef>
              <a:buClr>
                <a:schemeClr val="tx1"/>
              </a:buClr>
              <a:buSzPct val="80000"/>
              <a:buFont typeface="Arial"/>
              <a:buChar char="•"/>
              <a:defRPr sz="2000" b="0" i="0">
                <a:solidFill>
                  <a:schemeClr val="tx1"/>
                </a:solidFill>
                <a:latin typeface="+mn-lt"/>
                <a:ea typeface="CiscoSansTT Thin" charset="0"/>
                <a:cs typeface="CiscoSansTT Thin" charset="0"/>
              </a:defRPr>
            </a:lvl1pPr>
            <a:lvl2pPr marL="457200" indent="-165100">
              <a:lnSpc>
                <a:spcPct val="95000"/>
              </a:lnSpc>
              <a:spcBef>
                <a:spcPts val="450"/>
              </a:spcBef>
              <a:buClr>
                <a:schemeClr val="tx1"/>
              </a:buClr>
              <a:buSzPct val="80000"/>
              <a:buFont typeface="Arial"/>
              <a:buChar char="•"/>
              <a:defRPr sz="1800" b="0" i="0">
                <a:solidFill>
                  <a:schemeClr val="tx1"/>
                </a:solidFill>
                <a:latin typeface="+mn-lt"/>
                <a:ea typeface="CiscoSansTT Thin" charset="0"/>
                <a:cs typeface="CiscoSansTT Thin" charset="0"/>
              </a:defRPr>
            </a:lvl2pPr>
            <a:lvl3pPr marL="685800" indent="-109538">
              <a:buClr>
                <a:schemeClr val="tx1"/>
              </a:buClr>
              <a:buSzPct val="80000"/>
              <a:buFont typeface="Arial"/>
              <a:buChar char="•"/>
              <a:defRPr sz="1600" b="0" i="0">
                <a:solidFill>
                  <a:schemeClr val="tx1"/>
                </a:solidFill>
                <a:latin typeface="+mn-lt"/>
                <a:ea typeface="CiscoSansTT Thin" charset="0"/>
                <a:cs typeface="CiscoSansTT Thin" charset="0"/>
              </a:defRPr>
            </a:lvl3pPr>
            <a:lvl4pPr marL="911035" indent="-171415">
              <a:buClr>
                <a:schemeClr val="tx1"/>
              </a:buClr>
              <a:buSzPct val="80000"/>
              <a:buFont typeface="Arial"/>
              <a:buChar char="•"/>
              <a:defRPr sz="1400" b="0" i="0">
                <a:solidFill>
                  <a:schemeClr val="tx1"/>
                </a:solidFill>
                <a:latin typeface="+mn-lt"/>
                <a:ea typeface="CiscoSansTT Thin" charset="0"/>
                <a:cs typeface="CiscoSansTT Thin" charset="0"/>
              </a:defRPr>
            </a:lvl4pPr>
            <a:lvl5pPr marL="1082450" indent="-168240">
              <a:buClr>
                <a:schemeClr val="tx1"/>
              </a:buClr>
              <a:buSzPct val="80000"/>
              <a:buFont typeface="Arial"/>
              <a:buChar char="•"/>
              <a:defRPr sz="1200" b="0" i="0">
                <a:solidFill>
                  <a:schemeClr val="tx1"/>
                </a:solidFill>
                <a:latin typeface="+mn-lt"/>
                <a:ea typeface="CiscoSansTT Thin" charset="0"/>
                <a:cs typeface="CiscoSansTT Thin" charset="0"/>
              </a:defRPr>
            </a:lvl5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defRPr sz="2800">
                <a:solidFill>
                  <a:schemeClr val="tx2"/>
                </a:solidFill>
              </a:defRPr>
            </a:lvl1pPr>
          </a:lstStyle>
          <a:p>
            <a:pPr lvl="0"/>
            <a:r>
              <a:rPr lang="en-GB" dirty="0"/>
              <a:t>Click to edit Master title style</a:t>
            </a:r>
          </a:p>
        </p:txBody>
      </p:sp>
      <p:pic>
        <p:nvPicPr>
          <p:cNvPr id="7" name="Picture 6" descr="A close up of a womans face&#10;&#10;Description automatically generated">
            <a:extLst>
              <a:ext uri="{FF2B5EF4-FFF2-40B4-BE49-F238E27FC236}">
                <a16:creationId xmlns:a16="http://schemas.microsoft.com/office/drawing/2014/main" id="{374ADA4B-25B8-4A95-B633-EECE24BF7017}"/>
              </a:ext>
            </a:extLst>
          </p:cNvPr>
          <p:cNvPicPr>
            <a:picLocks noChangeAspect="1"/>
          </p:cNvPicPr>
          <p:nvPr userDrawn="1"/>
        </p:nvPicPr>
        <p:blipFill>
          <a:blip r:embed="rId2">
            <a:duotone>
              <a:prstClr val="black"/>
              <a:schemeClr val="bg2">
                <a:tint val="45000"/>
                <a:satMod val="400000"/>
              </a:schemeClr>
            </a:duotone>
            <a:extLst>
              <a:ext uri="{BEBA8EAE-BF5A-486C-A8C5-ECC9F3942E4B}">
                <a14:imgProps xmlns:a14="http://schemas.microsoft.com/office/drawing/2010/main">
                  <a14:imgLayer r:embed="rId3">
                    <a14:imgEffect>
                      <a14:colorTemperature colorTemp="8800"/>
                    </a14:imgEffect>
                  </a14:imgLayer>
                </a14:imgProps>
              </a:ext>
            </a:extLst>
          </a:blip>
          <a:stretch>
            <a:fillRect/>
          </a:stretch>
        </p:blipFill>
        <p:spPr>
          <a:xfrm>
            <a:off x="1069041" y="-887521"/>
            <a:ext cx="7005917" cy="6932829"/>
          </a:xfrm>
          <a:prstGeom prst="rect">
            <a:avLst/>
          </a:prstGeom>
        </p:spPr>
      </p:pic>
    </p:spTree>
    <p:extLst>
      <p:ext uri="{BB962C8B-B14F-4D97-AF65-F5344CB8AC3E}">
        <p14:creationId xmlns:p14="http://schemas.microsoft.com/office/powerpoint/2010/main" val="23660314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Bullet_Heavy Text">
    <p:bg>
      <p:bgPr>
        <a:solidFill>
          <a:schemeClr val="bg2"/>
        </a:solidFill>
        <a:effectLst/>
      </p:bgPr>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533399" y="1205898"/>
            <a:ext cx="3886200" cy="3083094"/>
          </a:xfrm>
          <a:prstGeom prst="rect">
            <a:avLst/>
          </a:prstGeom>
        </p:spPr>
        <p:txBody>
          <a:bodyPr lIns="0" tIns="45710" rIns="0" bIns="45710">
            <a:noAutofit/>
          </a:bodyPr>
          <a:lstStyle>
            <a:lvl1pPr marL="174625" indent="-117475">
              <a:lnSpc>
                <a:spcPct val="95000"/>
              </a:lnSpc>
              <a:spcBef>
                <a:spcPts val="1110"/>
              </a:spcBef>
              <a:buClr>
                <a:schemeClr val="tx1"/>
              </a:buClr>
              <a:buSzPct val="60000"/>
              <a:buFont typeface="Arial"/>
              <a:buChar char="•"/>
              <a:defRPr sz="2000" b="0" i="0">
                <a:solidFill>
                  <a:schemeClr val="tx1"/>
                </a:solidFill>
                <a:latin typeface="+mn-lt"/>
                <a:cs typeface="CiscoSans ExtraLight"/>
              </a:defRPr>
            </a:lvl1pPr>
            <a:lvl2pPr marL="288925" indent="-114300">
              <a:lnSpc>
                <a:spcPct val="95000"/>
              </a:lnSpc>
              <a:spcBef>
                <a:spcPts val="450"/>
              </a:spcBef>
              <a:buClr>
                <a:schemeClr val="tx1"/>
              </a:buClr>
              <a:buSzPct val="60000"/>
              <a:buFont typeface="Arial"/>
              <a:buChar char="•"/>
              <a:defRPr sz="1800" b="0" i="0">
                <a:solidFill>
                  <a:schemeClr val="tx1"/>
                </a:solidFill>
                <a:latin typeface="+mn-lt"/>
                <a:cs typeface="CiscoSans ExtraLight"/>
              </a:defRPr>
            </a:lvl2pPr>
            <a:lvl3pPr marL="403225" indent="-114300">
              <a:buClr>
                <a:schemeClr val="tx1"/>
              </a:buClr>
              <a:buSzPct val="60000"/>
              <a:buFont typeface="Arial"/>
              <a:buChar char="•"/>
              <a:defRPr sz="1600" b="0" i="0">
                <a:solidFill>
                  <a:schemeClr val="tx1"/>
                </a:solidFill>
                <a:latin typeface="+mn-lt"/>
                <a:cs typeface="CiscoSans ExtraLight"/>
              </a:defRPr>
            </a:lvl3pPr>
            <a:lvl4pPr marL="517525" indent="-114300">
              <a:buClr>
                <a:schemeClr val="tx1"/>
              </a:buClr>
              <a:buSzPct val="60000"/>
              <a:buFont typeface="Arial"/>
              <a:buChar char="•"/>
              <a:defRPr sz="1400" b="0" i="0">
                <a:solidFill>
                  <a:schemeClr val="tx1"/>
                </a:solidFill>
                <a:latin typeface="+mn-lt"/>
                <a:cs typeface="CiscoSans ExtraLight"/>
              </a:defRPr>
            </a:lvl4pPr>
            <a:lvl5pPr marL="631825" indent="-114300">
              <a:buClr>
                <a:schemeClr val="tx1"/>
              </a:buClr>
              <a:buSzPct val="60000"/>
              <a:buFont typeface="Arial"/>
              <a:buChar char="•"/>
              <a:defRPr sz="1200" b="0" i="0">
                <a:solidFill>
                  <a:schemeClr val="tx1"/>
                </a:solidFill>
                <a:latin typeface="+mn-lt"/>
                <a:cs typeface="CiscoSans ExtraLigh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3"/>
          <p:cNvSpPr>
            <a:spLocks noGrp="1"/>
          </p:cNvSpPr>
          <p:nvPr>
            <p:ph type="body" sz="quarter" idx="11"/>
          </p:nvPr>
        </p:nvSpPr>
        <p:spPr>
          <a:xfrm>
            <a:off x="4755866" y="1205898"/>
            <a:ext cx="3886200" cy="3083094"/>
          </a:xfrm>
          <a:prstGeom prst="rect">
            <a:avLst/>
          </a:prstGeom>
        </p:spPr>
        <p:txBody>
          <a:bodyPr lIns="0" tIns="45710" rIns="0" bIns="45710">
            <a:noAutofit/>
          </a:bodyPr>
          <a:lstStyle>
            <a:lvl1pPr marL="174625" indent="-117475">
              <a:lnSpc>
                <a:spcPct val="95000"/>
              </a:lnSpc>
              <a:spcBef>
                <a:spcPts val="1110"/>
              </a:spcBef>
              <a:buClr>
                <a:schemeClr val="tx1"/>
              </a:buClr>
              <a:buSzPct val="60000"/>
              <a:buFont typeface="Arial"/>
              <a:buChar char="•"/>
              <a:defRPr sz="2000" b="0" i="0" baseline="0">
                <a:solidFill>
                  <a:schemeClr val="tx1"/>
                </a:solidFill>
                <a:latin typeface="+mn-lt"/>
                <a:cs typeface="CiscoSans ExtraLight"/>
              </a:defRPr>
            </a:lvl1pPr>
            <a:lvl2pPr marL="288925" indent="-114300">
              <a:lnSpc>
                <a:spcPct val="95000"/>
              </a:lnSpc>
              <a:spcBef>
                <a:spcPts val="450"/>
              </a:spcBef>
              <a:buClr>
                <a:schemeClr val="tx1"/>
              </a:buClr>
              <a:buSzPct val="60000"/>
              <a:buFont typeface="Arial"/>
              <a:buChar char="•"/>
              <a:defRPr sz="1800" b="0" i="0">
                <a:solidFill>
                  <a:schemeClr val="tx1"/>
                </a:solidFill>
                <a:latin typeface="+mn-lt"/>
                <a:cs typeface="CiscoSans ExtraLight"/>
              </a:defRPr>
            </a:lvl2pPr>
            <a:lvl3pPr marL="403225" indent="-114300">
              <a:buClr>
                <a:schemeClr val="tx1"/>
              </a:buClr>
              <a:buSzPct val="60000"/>
              <a:buFont typeface="Arial"/>
              <a:buChar char="•"/>
              <a:defRPr sz="1600" b="0" i="0">
                <a:solidFill>
                  <a:schemeClr val="tx1"/>
                </a:solidFill>
                <a:latin typeface="+mn-lt"/>
                <a:cs typeface="CiscoSans ExtraLight"/>
              </a:defRPr>
            </a:lvl3pPr>
            <a:lvl4pPr marL="517525" indent="-114300">
              <a:buClr>
                <a:schemeClr val="tx1"/>
              </a:buClr>
              <a:buSzPct val="60000"/>
              <a:buFont typeface="Arial"/>
              <a:buChar char="•"/>
              <a:defRPr sz="1400" b="0" i="0">
                <a:solidFill>
                  <a:schemeClr val="tx1"/>
                </a:solidFill>
                <a:latin typeface="+mn-lt"/>
                <a:cs typeface="CiscoSans ExtraLight"/>
              </a:defRPr>
            </a:lvl4pPr>
            <a:lvl5pPr marL="631825" indent="-114300">
              <a:buClr>
                <a:schemeClr val="tx1"/>
              </a:buClr>
              <a:buSzPct val="60000"/>
              <a:buFont typeface="Arial"/>
              <a:buChar char="•"/>
              <a:defRPr sz="1200" b="0" i="0">
                <a:solidFill>
                  <a:schemeClr val="tx1"/>
                </a:solidFill>
                <a:latin typeface="+mn-lt"/>
                <a:cs typeface="CiscoSans ExtraLigh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800">
                <a:solidFill>
                  <a:schemeClr val="tx2"/>
                </a:solidFill>
              </a:defRPr>
            </a:lvl1pPr>
          </a:lstStyle>
          <a:p>
            <a:pPr lvl="0"/>
            <a:r>
              <a:rPr lang="en-US" dirty="0"/>
              <a:t>Click to edit Master title style</a:t>
            </a:r>
            <a:endParaRPr lang="en-GB" dirty="0"/>
          </a:p>
        </p:txBody>
      </p:sp>
    </p:spTree>
    <p:extLst>
      <p:ext uri="{BB962C8B-B14F-4D97-AF65-F5344CB8AC3E}">
        <p14:creationId xmlns:p14="http://schemas.microsoft.com/office/powerpoint/2010/main" val="30880305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ullet_Title only">
    <p:bg>
      <p:bgPr>
        <a:solidFill>
          <a:schemeClr val="bg2"/>
        </a:solidFill>
        <a:effectLst/>
      </p:bgPr>
    </p:bg>
    <p:spTree>
      <p:nvGrpSpPr>
        <p:cNvPr id="1" name=""/>
        <p:cNvGrpSpPr/>
        <p:nvPr/>
      </p:nvGrpSpPr>
      <p:grpSpPr>
        <a:xfrm>
          <a:off x="0" y="0"/>
          <a:ext cx="0" cy="0"/>
          <a:chOff x="0" y="0"/>
          <a:chExt cx="0" cy="0"/>
        </a:xfrm>
      </p:grpSpPr>
      <p:sp>
        <p:nvSpPr>
          <p:cNvPr id="3"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defRPr sz="2800">
                <a:solidFill>
                  <a:schemeClr val="tx2"/>
                </a:solidFill>
              </a:defRPr>
            </a:lvl1pPr>
          </a:lstStyle>
          <a:p>
            <a:pPr lvl="0"/>
            <a:r>
              <a:rPr lang="en-GB" dirty="0"/>
              <a:t>Click to edit Master title style</a:t>
            </a:r>
          </a:p>
        </p:txBody>
      </p:sp>
    </p:spTree>
    <p:extLst>
      <p:ext uri="{BB962C8B-B14F-4D97-AF65-F5344CB8AC3E}">
        <p14:creationId xmlns:p14="http://schemas.microsoft.com/office/powerpoint/2010/main" val="18967244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Slide">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44892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_Title and Table">
    <p:bg>
      <p:bgPr>
        <a:solidFill>
          <a:schemeClr val="bg2"/>
        </a:solidFill>
        <a:effectLst/>
      </p:bgPr>
    </p:bg>
    <p:spTree>
      <p:nvGrpSpPr>
        <p:cNvPr id="1" name=""/>
        <p:cNvGrpSpPr/>
        <p:nvPr/>
      </p:nvGrpSpPr>
      <p:grpSpPr>
        <a:xfrm>
          <a:off x="0" y="0"/>
          <a:ext cx="0" cy="0"/>
          <a:chOff x="0" y="0"/>
          <a:chExt cx="0" cy="0"/>
        </a:xfrm>
      </p:grpSpPr>
      <p:sp>
        <p:nvSpPr>
          <p:cNvPr id="12" name="Table Placeholder 11"/>
          <p:cNvSpPr>
            <a:spLocks noGrp="1"/>
          </p:cNvSpPr>
          <p:nvPr>
            <p:ph type="tbl" sz="quarter" idx="12"/>
          </p:nvPr>
        </p:nvSpPr>
        <p:spPr>
          <a:xfrm>
            <a:off x="533400" y="1201738"/>
            <a:ext cx="8115300" cy="2804778"/>
          </a:xfrm>
          <a:prstGeom prst="rect">
            <a:avLst/>
          </a:prstGeom>
        </p:spPr>
        <p:txBody>
          <a:bodyPr lIns="91420" tIns="45710" rIns="91420" bIns="45710">
            <a:noAutofit/>
          </a:bodyPr>
          <a:lstStyle>
            <a:lvl1pPr marL="0" indent="0" algn="ctr">
              <a:buNone/>
              <a:defRPr sz="2000" baseline="0">
                <a:solidFill>
                  <a:schemeClr val="tx1"/>
                </a:solidFill>
                <a:latin typeface="+mn-lt"/>
              </a:defRPr>
            </a:lvl1pPr>
          </a:lstStyle>
          <a:p>
            <a:pPr lvl="0"/>
            <a:r>
              <a:rPr lang="en-US" noProof="0" dirty="0"/>
              <a:t>Click icon to add table</a:t>
            </a:r>
            <a:endParaRPr lang="en-GB" noProof="0" dirty="0"/>
          </a:p>
        </p:txBody>
      </p:sp>
      <p:sp>
        <p:nvSpPr>
          <p:cNvPr id="6" name="Text Placeholder 9"/>
          <p:cNvSpPr>
            <a:spLocks noGrp="1"/>
          </p:cNvSpPr>
          <p:nvPr>
            <p:ph type="body" sz="quarter" idx="11"/>
          </p:nvPr>
        </p:nvSpPr>
        <p:spPr>
          <a:xfrm>
            <a:off x="437767" y="4148220"/>
            <a:ext cx="7180312" cy="326233"/>
          </a:xfrm>
          <a:prstGeom prst="rect">
            <a:avLst/>
          </a:prstGeom>
        </p:spPr>
        <p:txBody>
          <a:bodyPr wrap="square" lIns="91420" tIns="45710" rIns="91420" bIns="45710" anchor="b" anchorCtr="0">
            <a:noAutofit/>
          </a:bodyPr>
          <a:lstStyle>
            <a:lvl1pPr algn="l" defTabSz="603575">
              <a:lnSpc>
                <a:spcPct val="100000"/>
              </a:lnSpc>
              <a:spcBef>
                <a:spcPct val="50000"/>
              </a:spcBef>
              <a:buNone/>
              <a:defRPr sz="1400" b="0" i="0">
                <a:solidFill>
                  <a:schemeClr val="tx1"/>
                </a:solidFill>
                <a:latin typeface="+mn-lt"/>
                <a:cs typeface="CiscoSans ExtraLight"/>
              </a:defRPr>
            </a:lvl1pPr>
            <a:lvl2pPr>
              <a:buFont typeface="Arial" pitchFamily="34" charset="0"/>
              <a:buNone/>
              <a:defRPr sz="1100"/>
            </a:lvl2pPr>
            <a:lvl3pPr>
              <a:buFont typeface="Arial" pitchFamily="34" charset="0"/>
              <a:buNone/>
              <a:defRPr sz="1100"/>
            </a:lvl3pPr>
            <a:lvl4pPr>
              <a:buFont typeface="Arial" pitchFamily="34" charset="0"/>
              <a:buNone/>
              <a:defRPr sz="1100"/>
            </a:lvl4pPr>
            <a:lvl5pPr>
              <a:buFont typeface="Arial" pitchFamily="34" charset="0"/>
              <a:buNone/>
              <a:defRPr sz="1100"/>
            </a:lvl5pPr>
          </a:lstStyle>
          <a:p>
            <a:pPr lvl="0"/>
            <a:r>
              <a:rPr lang="en-US" dirty="0"/>
              <a:t>Click to edit Master text styles</a:t>
            </a:r>
          </a:p>
        </p:txBody>
      </p:sp>
      <p:sp>
        <p:nvSpPr>
          <p:cNvPr id="5"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800">
                <a:solidFill>
                  <a:schemeClr val="tx2"/>
                </a:solidFill>
              </a:defRPr>
            </a:lvl1pPr>
          </a:lstStyle>
          <a:p>
            <a:pPr lvl="0"/>
            <a:r>
              <a:rPr lang="en-US" dirty="0"/>
              <a:t>Click to edit Master title style</a:t>
            </a:r>
            <a:endParaRPr lang="en-GB" dirty="0"/>
          </a:p>
        </p:txBody>
      </p:sp>
    </p:spTree>
    <p:extLst>
      <p:ext uri="{BB962C8B-B14F-4D97-AF65-F5344CB8AC3E}">
        <p14:creationId xmlns:p14="http://schemas.microsoft.com/office/powerpoint/2010/main" val="12545634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Chart">
    <p:bg>
      <p:bgPr>
        <a:solidFill>
          <a:schemeClr val="bg2"/>
        </a:solidFill>
        <a:effectLst/>
      </p:bgPr>
    </p:bg>
    <p:spTree>
      <p:nvGrpSpPr>
        <p:cNvPr id="1" name=""/>
        <p:cNvGrpSpPr/>
        <p:nvPr/>
      </p:nvGrpSpPr>
      <p:grpSpPr>
        <a:xfrm>
          <a:off x="0" y="0"/>
          <a:ext cx="0" cy="0"/>
          <a:chOff x="0" y="0"/>
          <a:chExt cx="0" cy="0"/>
        </a:xfrm>
      </p:grpSpPr>
      <p:sp>
        <p:nvSpPr>
          <p:cNvPr id="6" name="Chart Placeholder 2"/>
          <p:cNvSpPr>
            <a:spLocks noGrp="1"/>
          </p:cNvSpPr>
          <p:nvPr>
            <p:ph type="chart" sz="quarter" idx="10"/>
          </p:nvPr>
        </p:nvSpPr>
        <p:spPr>
          <a:xfrm>
            <a:off x="533400" y="1201738"/>
            <a:ext cx="8115300" cy="2808287"/>
          </a:xfrm>
          <a:prstGeom prst="rect">
            <a:avLst/>
          </a:prstGeom>
        </p:spPr>
        <p:txBody>
          <a:bodyPr vert="horz" lIns="91420" tIns="45710" rIns="91420" bIns="45710">
            <a:noAutofit/>
          </a:bodyPr>
          <a:lstStyle>
            <a:lvl1pPr marL="0" indent="0" algn="ctr">
              <a:buNone/>
              <a:defRPr sz="2000" b="0" i="0">
                <a:solidFill>
                  <a:schemeClr val="tx1"/>
                </a:solidFill>
                <a:latin typeface="+mn-lt"/>
                <a:cs typeface="CiscoSans ExtraLight"/>
              </a:defRPr>
            </a:lvl1pPr>
          </a:lstStyle>
          <a:p>
            <a:pPr lvl="0"/>
            <a:r>
              <a:rPr lang="en-US" noProof="0"/>
              <a:t>Click icon to add chart</a:t>
            </a:r>
            <a:endParaRPr lang="en-US" noProof="0" dirty="0"/>
          </a:p>
        </p:txBody>
      </p:sp>
      <p:sp>
        <p:nvSpPr>
          <p:cNvPr id="7" name="Text Placeholder 9"/>
          <p:cNvSpPr>
            <a:spLocks noGrp="1"/>
          </p:cNvSpPr>
          <p:nvPr>
            <p:ph type="body" sz="quarter" idx="11"/>
          </p:nvPr>
        </p:nvSpPr>
        <p:spPr>
          <a:xfrm>
            <a:off x="437767" y="4148220"/>
            <a:ext cx="7180312" cy="326233"/>
          </a:xfrm>
          <a:prstGeom prst="rect">
            <a:avLst/>
          </a:prstGeom>
        </p:spPr>
        <p:txBody>
          <a:bodyPr wrap="square" lIns="91420" tIns="45710" rIns="91420" bIns="45710" anchor="b" anchorCtr="0">
            <a:noAutofit/>
          </a:bodyPr>
          <a:lstStyle>
            <a:lvl1pPr algn="l" defTabSz="603575">
              <a:lnSpc>
                <a:spcPct val="100000"/>
              </a:lnSpc>
              <a:spcBef>
                <a:spcPct val="50000"/>
              </a:spcBef>
              <a:buNone/>
              <a:defRPr sz="1400" b="0" i="0">
                <a:solidFill>
                  <a:schemeClr val="tx1"/>
                </a:solidFill>
                <a:latin typeface="+mn-lt"/>
                <a:cs typeface="CiscoSans ExtraLight"/>
              </a:defRPr>
            </a:lvl1pPr>
            <a:lvl2pPr>
              <a:buFont typeface="Arial" pitchFamily="34" charset="0"/>
              <a:buNone/>
              <a:defRPr sz="1100"/>
            </a:lvl2pPr>
            <a:lvl3pPr>
              <a:buFont typeface="Arial" pitchFamily="34" charset="0"/>
              <a:buNone/>
              <a:defRPr sz="1100"/>
            </a:lvl3pPr>
            <a:lvl4pPr>
              <a:buFont typeface="Arial" pitchFamily="34" charset="0"/>
              <a:buNone/>
              <a:defRPr sz="1100"/>
            </a:lvl4pPr>
            <a:lvl5pPr>
              <a:buFont typeface="Arial" pitchFamily="34" charset="0"/>
              <a:buNone/>
              <a:defRPr sz="1100"/>
            </a:lvl5pPr>
          </a:lstStyle>
          <a:p>
            <a:pPr lvl="0"/>
            <a:r>
              <a:rPr lang="en-US" dirty="0"/>
              <a:t>Click to edit Master text styles</a:t>
            </a:r>
          </a:p>
        </p:txBody>
      </p:sp>
      <p:sp>
        <p:nvSpPr>
          <p:cNvPr id="5"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2"/>
                </a:solidFill>
              </a:defRPr>
            </a:lvl1pPr>
          </a:lstStyle>
          <a:p>
            <a:pPr lvl="0"/>
            <a:r>
              <a:rPr lang="en-US" dirty="0"/>
              <a:t>Click to edit Master title style</a:t>
            </a:r>
            <a:endParaRPr lang="en-GB" dirty="0"/>
          </a:p>
        </p:txBody>
      </p:sp>
    </p:spTree>
    <p:extLst>
      <p:ext uri="{BB962C8B-B14F-4D97-AF65-F5344CB8AC3E}">
        <p14:creationId xmlns:p14="http://schemas.microsoft.com/office/powerpoint/2010/main" val="23699458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Quote Slide">
    <p:bg>
      <p:bgPr>
        <a:solidFill>
          <a:schemeClr val="bg1"/>
        </a:solidFill>
        <a:effectLst/>
      </p:bgPr>
    </p:bg>
    <p:spTree>
      <p:nvGrpSpPr>
        <p:cNvPr id="1" name=""/>
        <p:cNvGrpSpPr/>
        <p:nvPr/>
      </p:nvGrpSpPr>
      <p:grpSpPr>
        <a:xfrm>
          <a:off x="0" y="0"/>
          <a:ext cx="0" cy="0"/>
          <a:chOff x="0" y="0"/>
          <a:chExt cx="0" cy="0"/>
        </a:xfrm>
      </p:grpSpPr>
      <p:sp>
        <p:nvSpPr>
          <p:cNvPr id="5" name="Rectangle 4"/>
          <p:cNvSpPr/>
          <p:nvPr userDrawn="1"/>
        </p:nvSpPr>
        <p:spPr>
          <a:xfrm>
            <a:off x="0" y="0"/>
            <a:ext cx="9144000" cy="5143500"/>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3" name="Text Placeholder 9"/>
          <p:cNvSpPr>
            <a:spLocks noGrp="1"/>
          </p:cNvSpPr>
          <p:nvPr>
            <p:ph type="body" sz="quarter" idx="11"/>
          </p:nvPr>
        </p:nvSpPr>
        <p:spPr>
          <a:xfrm>
            <a:off x="468313" y="4561518"/>
            <a:ext cx="7791858" cy="349356"/>
          </a:xfrm>
          <a:prstGeom prst="rect">
            <a:avLst/>
          </a:prstGeom>
        </p:spPr>
        <p:txBody>
          <a:bodyPr wrap="square" lIns="91420" tIns="45710" rIns="91420" bIns="45710" anchor="b" anchorCtr="0">
            <a:noAutofit/>
          </a:bodyPr>
          <a:lstStyle>
            <a:lvl1pPr marL="0" indent="0" algn="l" defTabSz="603575">
              <a:lnSpc>
                <a:spcPct val="100000"/>
              </a:lnSpc>
              <a:spcBef>
                <a:spcPct val="50000"/>
              </a:spcBef>
              <a:buNone/>
              <a:defRPr sz="2200" b="0" i="0">
                <a:solidFill>
                  <a:schemeClr val="tx1"/>
                </a:solidFill>
                <a:latin typeface="+mn-lt"/>
                <a:cs typeface="CiscoSans ExtraLight"/>
              </a:defRPr>
            </a:lvl1pPr>
            <a:lvl2pPr>
              <a:buFont typeface="Arial" pitchFamily="34" charset="0"/>
              <a:buNone/>
              <a:defRPr sz="1100"/>
            </a:lvl2pPr>
            <a:lvl3pPr>
              <a:buFont typeface="Arial" pitchFamily="34" charset="0"/>
              <a:buNone/>
              <a:defRPr sz="1100"/>
            </a:lvl3pPr>
            <a:lvl4pPr>
              <a:buFont typeface="Arial" pitchFamily="34" charset="0"/>
              <a:buNone/>
              <a:defRPr sz="1100"/>
            </a:lvl4pPr>
            <a:lvl5pPr>
              <a:buFont typeface="Arial" pitchFamily="34" charset="0"/>
              <a:buNone/>
              <a:defRPr sz="1100"/>
            </a:lvl5pPr>
          </a:lstStyle>
          <a:p>
            <a:pPr lvl="0"/>
            <a:r>
              <a:rPr lang="en-US" dirty="0"/>
              <a:t>Click to edit Master text styles</a:t>
            </a:r>
          </a:p>
        </p:txBody>
      </p:sp>
      <p:sp>
        <p:nvSpPr>
          <p:cNvPr id="4" name="Title 1"/>
          <p:cNvSpPr>
            <a:spLocks noGrp="1"/>
          </p:cNvSpPr>
          <p:nvPr>
            <p:ph type="ctrTitle"/>
          </p:nvPr>
        </p:nvSpPr>
        <p:spPr>
          <a:xfrm>
            <a:off x="287923" y="2940848"/>
            <a:ext cx="7972248" cy="1524000"/>
          </a:xfrm>
          <a:prstGeom prst="rect">
            <a:avLst/>
          </a:prstGeom>
        </p:spPr>
        <p:txBody>
          <a:bodyPr>
            <a:noAutofit/>
          </a:bodyPr>
          <a:lstStyle>
            <a:lvl1pPr marL="183600" indent="-399968" algn="l">
              <a:lnSpc>
                <a:spcPct val="90000"/>
              </a:lnSpc>
              <a:defRPr sz="4000" b="0" i="1" spc="0" baseline="0">
                <a:solidFill>
                  <a:schemeClr val="tx2"/>
                </a:solidFill>
                <a:latin typeface="+mj-lt"/>
                <a:cs typeface="CiscoSans Thin"/>
              </a:defRPr>
            </a:lvl1pPr>
          </a:lstStyle>
          <a:p>
            <a:r>
              <a:rPr lang="en-US" dirty="0"/>
              <a:t>Click to edit Master title style</a:t>
            </a:r>
          </a:p>
        </p:txBody>
      </p:sp>
      <p:sp>
        <p:nvSpPr>
          <p:cNvPr id="7" name="Rectangle 6">
            <a:extLst>
              <a:ext uri="{FF2B5EF4-FFF2-40B4-BE49-F238E27FC236}">
                <a16:creationId xmlns:a16="http://schemas.microsoft.com/office/drawing/2014/main" id="{5191EF8D-BD06-41CC-9FAE-3841F7A84452}"/>
              </a:ext>
            </a:extLst>
          </p:cNvPr>
          <p:cNvSpPr/>
          <p:nvPr userDrawn="1"/>
        </p:nvSpPr>
        <p:spPr>
          <a:xfrm>
            <a:off x="-2" y="1349"/>
            <a:ext cx="9144002" cy="441579"/>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A close up of a womans face&#10;&#10;Description automatically generated">
            <a:extLst>
              <a:ext uri="{FF2B5EF4-FFF2-40B4-BE49-F238E27FC236}">
                <a16:creationId xmlns:a16="http://schemas.microsoft.com/office/drawing/2014/main" id="{0546A472-96E6-43C4-8AF6-C90B6E6A0B0D}"/>
              </a:ext>
            </a:extLst>
          </p:cNvPr>
          <p:cNvPicPr>
            <a:picLocks noChangeAspect="1"/>
          </p:cNvPicPr>
          <p:nvPr userDrawn="1"/>
        </p:nvPicPr>
        <p:blipFill rotWithShape="1">
          <a:blip r:embed="rId2"/>
          <a:srcRect l="4304" t="29382"/>
          <a:stretch/>
        </p:blipFill>
        <p:spPr>
          <a:xfrm>
            <a:off x="6928" y="0"/>
            <a:ext cx="5713417" cy="4172137"/>
          </a:xfrm>
          <a:prstGeom prst="rect">
            <a:avLst/>
          </a:prstGeom>
        </p:spPr>
      </p:pic>
      <p:pic>
        <p:nvPicPr>
          <p:cNvPr id="10" name="Picture 9" descr="A picture containing drawing&#10;&#10;Description automatically generated">
            <a:extLst>
              <a:ext uri="{FF2B5EF4-FFF2-40B4-BE49-F238E27FC236}">
                <a16:creationId xmlns:a16="http://schemas.microsoft.com/office/drawing/2014/main" id="{3405A2BF-571F-4668-B331-FBC67CFE6F38}"/>
              </a:ext>
            </a:extLst>
          </p:cNvPr>
          <p:cNvPicPr>
            <a:picLocks noChangeAspect="1"/>
          </p:cNvPicPr>
          <p:nvPr userDrawn="1"/>
        </p:nvPicPr>
        <p:blipFill>
          <a:blip r:embed="rId3"/>
          <a:stretch>
            <a:fillRect/>
          </a:stretch>
        </p:blipFill>
        <p:spPr>
          <a:xfrm>
            <a:off x="40366" y="885694"/>
            <a:ext cx="5386839" cy="2018610"/>
          </a:xfrm>
          <a:prstGeom prst="rect">
            <a:avLst/>
          </a:prstGeom>
        </p:spPr>
      </p:pic>
      <p:pic>
        <p:nvPicPr>
          <p:cNvPr id="24" name="Picture 23" descr="A sign in the dark&#10;&#10;Description automatically generated">
            <a:extLst>
              <a:ext uri="{FF2B5EF4-FFF2-40B4-BE49-F238E27FC236}">
                <a16:creationId xmlns:a16="http://schemas.microsoft.com/office/drawing/2014/main" id="{BAA68EAF-A37F-4280-ABAC-04949F31266C}"/>
              </a:ext>
            </a:extLst>
          </p:cNvPr>
          <p:cNvPicPr>
            <a:picLocks noChangeAspect="1"/>
          </p:cNvPicPr>
          <p:nvPr userDrawn="1"/>
        </p:nvPicPr>
        <p:blipFill>
          <a:blip r:embed="rId4"/>
          <a:stretch>
            <a:fillRect/>
          </a:stretch>
        </p:blipFill>
        <p:spPr>
          <a:xfrm>
            <a:off x="7317165" y="114718"/>
            <a:ext cx="1643534" cy="251030"/>
          </a:xfrm>
          <a:prstGeom prst="rect">
            <a:avLst/>
          </a:prstGeom>
        </p:spPr>
      </p:pic>
    </p:spTree>
    <p:extLst>
      <p:ext uri="{BB962C8B-B14F-4D97-AF65-F5344CB8AC3E}">
        <p14:creationId xmlns:p14="http://schemas.microsoft.com/office/powerpoint/2010/main" val="16194845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Multi_Slide">
    <p:bg>
      <p:bgPr>
        <a:solidFill>
          <a:schemeClr val="bg2"/>
        </a:solidFill>
        <a:effectLst/>
      </p:bgPr>
    </p:bg>
    <p:spTree>
      <p:nvGrpSpPr>
        <p:cNvPr id="1" name=""/>
        <p:cNvGrpSpPr/>
        <p:nvPr/>
      </p:nvGrpSpPr>
      <p:grpSpPr>
        <a:xfrm>
          <a:off x="0" y="0"/>
          <a:ext cx="0" cy="0"/>
          <a:chOff x="0" y="0"/>
          <a:chExt cx="0" cy="0"/>
        </a:xfrm>
      </p:grpSpPr>
      <p:sp>
        <p:nvSpPr>
          <p:cNvPr id="5" name="Content Placeholder 2"/>
          <p:cNvSpPr>
            <a:spLocks noGrp="1"/>
          </p:cNvSpPr>
          <p:nvPr>
            <p:ph idx="1"/>
          </p:nvPr>
        </p:nvSpPr>
        <p:spPr>
          <a:xfrm>
            <a:off x="474662" y="1201738"/>
            <a:ext cx="8280057" cy="321999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sz="2000" b="0" i="0" baseline="0">
                <a:solidFill>
                  <a:schemeClr val="tx1"/>
                </a:solidFill>
                <a:latin typeface="+mn-lt"/>
                <a:cs typeface="CiscoSans ExtraLight"/>
              </a:defRPr>
            </a:lvl1pPr>
          </a:lstStyle>
          <a:p>
            <a:pPr lvl="0"/>
            <a:r>
              <a:rPr lang="en-US" dirty="0"/>
              <a:t>Click to edit Master text styles</a:t>
            </a:r>
          </a:p>
        </p:txBody>
      </p:sp>
      <p:sp>
        <p:nvSpPr>
          <p:cNvPr id="4"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2"/>
                </a:solidFill>
              </a:defRPr>
            </a:lvl1pPr>
          </a:lstStyle>
          <a:p>
            <a:pPr lvl="0"/>
            <a:r>
              <a:rPr lang="en-US" dirty="0"/>
              <a:t>Click to edit Master title style</a:t>
            </a:r>
            <a:endParaRPr lang="en-GB" dirty="0"/>
          </a:p>
        </p:txBody>
      </p:sp>
    </p:spTree>
    <p:extLst>
      <p:ext uri="{BB962C8B-B14F-4D97-AF65-F5344CB8AC3E}">
        <p14:creationId xmlns:p14="http://schemas.microsoft.com/office/powerpoint/2010/main" val="38718261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Half_Page_Blank">
    <p:bg>
      <p:bgPr>
        <a:solidFill>
          <a:schemeClr val="bg2"/>
        </a:solidFill>
        <a:effectLst/>
      </p:bgPr>
    </p:bg>
    <p:spTree>
      <p:nvGrpSpPr>
        <p:cNvPr id="1" name=""/>
        <p:cNvGrpSpPr/>
        <p:nvPr/>
      </p:nvGrpSpPr>
      <p:grpSpPr>
        <a:xfrm>
          <a:off x="0" y="0"/>
          <a:ext cx="0" cy="0"/>
          <a:chOff x="0" y="0"/>
          <a:chExt cx="0" cy="0"/>
        </a:xfrm>
      </p:grpSpPr>
      <p:sp>
        <p:nvSpPr>
          <p:cNvPr id="5" name="Rectangle 4"/>
          <p:cNvSpPr/>
          <p:nvPr userDrawn="1"/>
        </p:nvSpPr>
        <p:spPr>
          <a:xfrm>
            <a:off x="0" y="0"/>
            <a:ext cx="4580092"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bg2">
                  <a:lumMod val="75000"/>
                </a:schemeClr>
              </a:solidFill>
            </a:endParaRPr>
          </a:p>
        </p:txBody>
      </p:sp>
      <p:sp>
        <p:nvSpPr>
          <p:cNvPr id="4" name="Text Placeholder 3"/>
          <p:cNvSpPr>
            <a:spLocks noGrp="1"/>
          </p:cNvSpPr>
          <p:nvPr>
            <p:ph type="body" sz="quarter" idx="10" hasCustomPrompt="1"/>
          </p:nvPr>
        </p:nvSpPr>
        <p:spPr>
          <a:xfrm>
            <a:off x="462301" y="1665182"/>
            <a:ext cx="3662024" cy="2925868"/>
          </a:xfrm>
          <a:prstGeom prst="rect">
            <a:avLst/>
          </a:prstGeom>
        </p:spPr>
        <p:txBody>
          <a:bodyPr lIns="91420" tIns="45710" rIns="91420" bIns="45710">
            <a:noAutofit/>
          </a:bodyPr>
          <a:lstStyle>
            <a:lvl1pPr marL="174625" indent="-117475">
              <a:lnSpc>
                <a:spcPct val="95000"/>
              </a:lnSpc>
              <a:spcBef>
                <a:spcPts val="1110"/>
              </a:spcBef>
              <a:buClr>
                <a:schemeClr val="tx2"/>
              </a:buClr>
              <a:buSzPct val="60000"/>
              <a:buFont typeface="Arial"/>
              <a:buChar char="•"/>
              <a:defRPr sz="2000" b="0" i="0">
                <a:solidFill>
                  <a:schemeClr val="bg1"/>
                </a:solidFill>
                <a:latin typeface="+mn-lt"/>
                <a:ea typeface="CiscoSansTT Thin" charset="0"/>
                <a:cs typeface="CiscoSansTT Thin" charset="0"/>
              </a:defRPr>
            </a:lvl1pPr>
            <a:lvl2pPr marL="288925" indent="-114300">
              <a:lnSpc>
                <a:spcPct val="95000"/>
              </a:lnSpc>
              <a:spcBef>
                <a:spcPts val="450"/>
              </a:spcBef>
              <a:buClr>
                <a:schemeClr val="tx2"/>
              </a:buClr>
              <a:buSzPct val="60000"/>
              <a:buFont typeface="Arial"/>
              <a:buChar char="•"/>
              <a:defRPr sz="1800" b="0" i="0">
                <a:solidFill>
                  <a:schemeClr val="bg1"/>
                </a:solidFill>
                <a:latin typeface="+mn-lt"/>
                <a:ea typeface="CiscoSansTT Thin" charset="0"/>
                <a:cs typeface="CiscoSansTT Thin" charset="0"/>
              </a:defRPr>
            </a:lvl2pPr>
            <a:lvl3pPr marL="403225" indent="-114300">
              <a:buClr>
                <a:schemeClr val="tx2"/>
              </a:buClr>
              <a:buSzPct val="60000"/>
              <a:buFont typeface="Arial"/>
              <a:buChar char="•"/>
              <a:defRPr sz="1600" b="0" i="0">
                <a:solidFill>
                  <a:schemeClr val="bg1"/>
                </a:solidFill>
                <a:latin typeface="+mn-lt"/>
                <a:ea typeface="CiscoSansTT Thin" charset="0"/>
                <a:cs typeface="CiscoSansTT Thin" charset="0"/>
              </a:defRPr>
            </a:lvl3pPr>
            <a:lvl4pPr marL="517525" indent="-114300">
              <a:buClr>
                <a:schemeClr val="tx2"/>
              </a:buClr>
              <a:buSzPct val="60000"/>
              <a:buFont typeface="Arial"/>
              <a:buChar char="•"/>
              <a:defRPr sz="1400" b="0" i="0">
                <a:solidFill>
                  <a:schemeClr val="bg1"/>
                </a:solidFill>
                <a:latin typeface="+mn-lt"/>
                <a:ea typeface="CiscoSansTT Thin" charset="0"/>
                <a:cs typeface="CiscoSansTT Thin" charset="0"/>
              </a:defRPr>
            </a:lvl4pPr>
            <a:lvl5pPr marL="631825" indent="-114300">
              <a:buClr>
                <a:schemeClr val="tx2"/>
              </a:buClr>
              <a:buSzPct val="60000"/>
              <a:buFont typeface="Arial"/>
              <a:buChar char="•"/>
              <a:defRPr sz="1200" b="0" i="0">
                <a:solidFill>
                  <a:schemeClr val="bg1"/>
                </a:solidFill>
                <a:latin typeface="+mn-lt"/>
                <a:ea typeface="CiscoSansTT Thin" charset="0"/>
                <a:cs typeface="CiscoSansTT Thin" charset="0"/>
              </a:defRPr>
            </a:lvl5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Title Placeholder 5"/>
          <p:cNvSpPr>
            <a:spLocks noGrp="1"/>
          </p:cNvSpPr>
          <p:nvPr>
            <p:ph type="title"/>
          </p:nvPr>
        </p:nvSpPr>
        <p:spPr bwMode="auto">
          <a:xfrm>
            <a:off x="437766" y="341313"/>
            <a:ext cx="3686559"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defRPr sz="3200">
                <a:solidFill>
                  <a:schemeClr val="bg1"/>
                </a:solidFill>
              </a:defRPr>
            </a:lvl1pPr>
          </a:lstStyle>
          <a:p>
            <a:pPr lvl="0"/>
            <a:r>
              <a:rPr lang="en-GB" dirty="0"/>
              <a:t>Click to edit Master title style</a:t>
            </a:r>
          </a:p>
        </p:txBody>
      </p:sp>
      <p:sp>
        <p:nvSpPr>
          <p:cNvPr id="8" name="Rectangle 4"/>
          <p:cNvSpPr>
            <a:spLocks noChangeArrowheads="1"/>
          </p:cNvSpPr>
          <p:nvPr userDrawn="1"/>
        </p:nvSpPr>
        <p:spPr bwMode="ltGray">
          <a:xfrm>
            <a:off x="477679" y="4741653"/>
            <a:ext cx="3568392" cy="154518"/>
          </a:xfrm>
          <a:prstGeom prst="rect">
            <a:avLst/>
          </a:prstGeom>
          <a:noFill/>
          <a:ln w="9525">
            <a:noFill/>
            <a:miter lim="800000"/>
            <a:headEnd/>
            <a:tailEnd/>
          </a:ln>
          <a:effectLst/>
        </p:spPr>
        <p:txBody>
          <a:bodyPr wrap="square" lIns="61586" tIns="30792" rIns="61586" bIns="30792" anchor="b">
            <a:spAutoFit/>
          </a:bodyPr>
          <a:lstStyle/>
          <a:p>
            <a:pPr algn="l" defTabSz="610744" rtl="0" fontAlgn="auto">
              <a:spcBef>
                <a:spcPts val="0"/>
              </a:spcBef>
              <a:spcAft>
                <a:spcPts val="0"/>
              </a:spcAft>
              <a:defRPr/>
            </a:pPr>
            <a:r>
              <a:rPr lang="en-US" sz="600" kern="1200" spc="20" baseline="0" dirty="0">
                <a:solidFill>
                  <a:schemeClr val="bg1"/>
                </a:solidFill>
                <a:latin typeface="+mn-lt"/>
                <a:ea typeface="+mn-ea"/>
                <a:cs typeface="CiscoSans Thin"/>
              </a:rPr>
              <a:t>© 2020  Cisco and/or its affiliates. All rights reserved.   Cisco Confidential</a:t>
            </a:r>
          </a:p>
        </p:txBody>
      </p:sp>
    </p:spTree>
    <p:extLst>
      <p:ext uri="{BB962C8B-B14F-4D97-AF65-F5344CB8AC3E}">
        <p14:creationId xmlns:p14="http://schemas.microsoft.com/office/powerpoint/2010/main" val="31005199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2" pos="288" userDrawn="1">
          <p15:clr>
            <a:srgbClr val="FBAE40"/>
          </p15:clr>
        </p15:guide>
        <p15:guide id="3" pos="259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Half_Page_Text">
    <p:bg>
      <p:bgPr>
        <a:solidFill>
          <a:schemeClr val="bg2"/>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4580092"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latin typeface="+mj-lt"/>
            </a:endParaRPr>
          </a:p>
        </p:txBody>
      </p:sp>
      <p:sp>
        <p:nvSpPr>
          <p:cNvPr id="3" name="Title Placeholder 5"/>
          <p:cNvSpPr>
            <a:spLocks noGrp="1"/>
          </p:cNvSpPr>
          <p:nvPr>
            <p:ph type="title"/>
          </p:nvPr>
        </p:nvSpPr>
        <p:spPr bwMode="auto">
          <a:xfrm>
            <a:off x="419100" y="1657350"/>
            <a:ext cx="3827463" cy="1828800"/>
          </a:xfrm>
          <a:prstGeom prst="rect">
            <a:avLst/>
          </a:prstGeom>
          <a:noFill/>
          <a:ln>
            <a:noFill/>
          </a:ln>
          <a:extLs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lgn="l" defTabSz="684213" rtl="0" eaLnBrk="1" fontAlgn="base" hangingPunct="1">
              <a:lnSpc>
                <a:spcPct val="85000"/>
              </a:lnSpc>
              <a:spcBef>
                <a:spcPct val="0"/>
              </a:spcBef>
              <a:spcAft>
                <a:spcPct val="0"/>
              </a:spcAft>
              <a:defRPr lang="en-GB" sz="3200" kern="1200" dirty="0">
                <a:solidFill>
                  <a:schemeClr val="bg1"/>
                </a:solidFill>
                <a:latin typeface="+mj-lt"/>
                <a:ea typeface="ＭＳ Ｐゴシック" charset="0"/>
                <a:cs typeface="Tipo de letra del sistema Fina" charset="0"/>
              </a:defRPr>
            </a:lvl1pPr>
          </a:lstStyle>
          <a:p>
            <a:pPr lvl="0"/>
            <a:r>
              <a:rPr lang="en-GB" dirty="0"/>
              <a:t>Click to edit Master title style</a:t>
            </a:r>
          </a:p>
        </p:txBody>
      </p:sp>
      <p:sp>
        <p:nvSpPr>
          <p:cNvPr id="6" name="Text Placeholder 5"/>
          <p:cNvSpPr>
            <a:spLocks noGrp="1"/>
          </p:cNvSpPr>
          <p:nvPr>
            <p:ph type="body" sz="quarter" idx="10"/>
          </p:nvPr>
        </p:nvSpPr>
        <p:spPr>
          <a:xfrm>
            <a:off x="5097463" y="531812"/>
            <a:ext cx="3551237" cy="4059237"/>
          </a:xfrm>
          <a:prstGeom prst="rect">
            <a:avLst/>
          </a:prstGeom>
        </p:spPr>
        <p:txBody>
          <a:bodyPr lIns="0" rIns="0" anchor="ctr" anchorCtr="0"/>
          <a:lstStyle>
            <a:lvl1pPr marL="169863" indent="-169863">
              <a:lnSpc>
                <a:spcPct val="100000"/>
              </a:lnSpc>
              <a:buClr>
                <a:schemeClr val="tx1"/>
              </a:buClr>
              <a:buSzPct val="60000"/>
              <a:buFont typeface="Arial" panose="020B0604020202020204" pitchFamily="34" charset="0"/>
              <a:buChar char="•"/>
              <a:tabLst>
                <a:tab pos="228600" algn="l"/>
              </a:tabLst>
              <a:defRPr sz="2400"/>
            </a:lvl1pPr>
            <a:lvl2pPr marL="346075" indent="-171450">
              <a:lnSpc>
                <a:spcPct val="100000"/>
              </a:lnSpc>
              <a:buClr>
                <a:schemeClr val="tx1"/>
              </a:buClr>
              <a:buSzPct val="60000"/>
              <a:buFont typeface="Arial" panose="020B0604020202020204" pitchFamily="34" charset="0"/>
              <a:buChar char="•"/>
              <a:defRPr sz="2400"/>
            </a:lvl2pPr>
            <a:lvl3pPr marL="457200" indent="-117475">
              <a:lnSpc>
                <a:spcPct val="100000"/>
              </a:lnSpc>
              <a:buClr>
                <a:schemeClr val="tx1"/>
              </a:buClr>
              <a:buSzPct val="60000"/>
              <a:buFont typeface="Arial" panose="020B0604020202020204" pitchFamily="34" charset="0"/>
              <a:buChar char="•"/>
              <a:defRPr sz="2000"/>
            </a:lvl3pPr>
            <a:lvl4pPr marL="574675" indent="-117475">
              <a:lnSpc>
                <a:spcPct val="100000"/>
              </a:lnSpc>
              <a:buClr>
                <a:schemeClr val="tx1"/>
              </a:buClr>
              <a:buSzPct val="60000"/>
              <a:buFont typeface="Arial" panose="020B0604020202020204" pitchFamily="34" charset="0"/>
              <a:buChar char="•"/>
              <a:tabLst/>
              <a:defRPr sz="1800"/>
            </a:lvl4pPr>
            <a:lvl5pPr marL="744538" indent="-112713">
              <a:lnSpc>
                <a:spcPct val="100000"/>
              </a:lnSpc>
              <a:buClr>
                <a:schemeClr val="tx1"/>
              </a:buClr>
              <a:buSzPct val="60000"/>
              <a:buFont typeface="Arial" panose="020B0604020202020204" pitchFamily="34" charset="0"/>
              <a:buChar cha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ChangeArrowheads="1"/>
          </p:cNvSpPr>
          <p:nvPr userDrawn="1"/>
        </p:nvSpPr>
        <p:spPr bwMode="ltGray">
          <a:xfrm>
            <a:off x="477679" y="4741653"/>
            <a:ext cx="3466792" cy="154518"/>
          </a:xfrm>
          <a:prstGeom prst="rect">
            <a:avLst/>
          </a:prstGeom>
          <a:noFill/>
          <a:ln w="9525">
            <a:noFill/>
            <a:miter lim="800000"/>
            <a:headEnd/>
            <a:tailEnd/>
          </a:ln>
          <a:effectLst/>
        </p:spPr>
        <p:txBody>
          <a:bodyPr wrap="square" lIns="61586" tIns="30792" rIns="61586" bIns="30792" anchor="b">
            <a:spAutoFit/>
          </a:bodyPr>
          <a:lstStyle/>
          <a:p>
            <a:pPr algn="l" defTabSz="610744" rtl="0" fontAlgn="auto">
              <a:spcBef>
                <a:spcPts val="0"/>
              </a:spcBef>
              <a:spcAft>
                <a:spcPts val="0"/>
              </a:spcAft>
              <a:defRPr/>
            </a:pPr>
            <a:r>
              <a:rPr lang="en-US" sz="600" kern="1200" spc="20" baseline="0" dirty="0">
                <a:solidFill>
                  <a:schemeClr val="bg1"/>
                </a:solidFill>
                <a:latin typeface="+mn-lt"/>
                <a:ea typeface="+mn-ea"/>
                <a:cs typeface="CiscoSans Thin"/>
              </a:rPr>
              <a:t>© 2020  Cisco and/or its affiliates. All rights reserved.   Cisco Confidential</a:t>
            </a:r>
          </a:p>
        </p:txBody>
      </p:sp>
    </p:spTree>
    <p:extLst>
      <p:ext uri="{BB962C8B-B14F-4D97-AF65-F5344CB8AC3E}">
        <p14:creationId xmlns:p14="http://schemas.microsoft.com/office/powerpoint/2010/main" val="42556835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1044">
          <p15:clr>
            <a:srgbClr val="FBAE40"/>
          </p15:clr>
        </p15:guide>
        <p15:guide id="2" pos="264">
          <p15:clr>
            <a:srgbClr val="FBAE40"/>
          </p15:clr>
        </p15:guide>
        <p15:guide id="3" orient="horz" pos="2196" userDrawn="1">
          <p15:clr>
            <a:srgbClr val="FBAE40"/>
          </p15:clr>
        </p15:guide>
        <p15:guide id="4" pos="2675">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Half_Page_Text_2 column">
    <p:bg>
      <p:bgPr>
        <a:solidFill>
          <a:schemeClr val="bg2"/>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4580092"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bg1"/>
              </a:solidFill>
              <a:latin typeface="+mj-lt"/>
            </a:endParaRPr>
          </a:p>
        </p:txBody>
      </p:sp>
      <p:sp>
        <p:nvSpPr>
          <p:cNvPr id="3" name="Title Placeholder 5"/>
          <p:cNvSpPr>
            <a:spLocks noGrp="1"/>
          </p:cNvSpPr>
          <p:nvPr>
            <p:ph type="title"/>
          </p:nvPr>
        </p:nvSpPr>
        <p:spPr bwMode="auto">
          <a:xfrm>
            <a:off x="437766" y="510540"/>
            <a:ext cx="3808797" cy="655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24" tIns="45712" rIns="91424" bIns="45712" numCol="1" anchor="t" anchorCtr="0" compatLnSpc="1">
            <a:prstTxWarp prst="textNoShape">
              <a:avLst/>
            </a:prstTxWarp>
          </a:bodyPr>
          <a:lstStyle>
            <a:lvl1pPr algn="l" defTabSz="684213" rtl="0" eaLnBrk="1" fontAlgn="base" hangingPunct="1">
              <a:lnSpc>
                <a:spcPct val="85000"/>
              </a:lnSpc>
              <a:spcBef>
                <a:spcPct val="0"/>
              </a:spcBef>
              <a:spcAft>
                <a:spcPct val="0"/>
              </a:spcAft>
              <a:defRPr lang="en-GB" sz="3200" kern="1200" dirty="0">
                <a:solidFill>
                  <a:schemeClr val="bg1"/>
                </a:solidFill>
                <a:latin typeface="+mj-lt"/>
                <a:ea typeface="ＭＳ Ｐゴシック" charset="0"/>
                <a:cs typeface="Tipo de letra del sistema Fina" charset="0"/>
              </a:defRPr>
            </a:lvl1pPr>
          </a:lstStyle>
          <a:p>
            <a:pPr lvl="0"/>
            <a:r>
              <a:rPr lang="en-GB" dirty="0"/>
              <a:t>Click to edit Master title style</a:t>
            </a:r>
          </a:p>
        </p:txBody>
      </p:sp>
      <p:sp>
        <p:nvSpPr>
          <p:cNvPr id="6" name="Text Placeholder 5"/>
          <p:cNvSpPr>
            <a:spLocks noGrp="1"/>
          </p:cNvSpPr>
          <p:nvPr>
            <p:ph type="body" sz="quarter" idx="10"/>
          </p:nvPr>
        </p:nvSpPr>
        <p:spPr>
          <a:xfrm>
            <a:off x="5097463" y="510540"/>
            <a:ext cx="3551237" cy="4080510"/>
          </a:xfrm>
          <a:prstGeom prst="rect">
            <a:avLst/>
          </a:prstGeom>
        </p:spPr>
        <p:txBody>
          <a:bodyPr lIns="0" rIns="0"/>
          <a:lstStyle>
            <a:lvl1pPr marL="114300" indent="-114300">
              <a:lnSpc>
                <a:spcPct val="100000"/>
              </a:lnSpc>
              <a:buClr>
                <a:schemeClr val="tx1"/>
              </a:buClr>
              <a:buSzPct val="60000"/>
              <a:defRPr sz="2000"/>
            </a:lvl1pPr>
            <a:lvl2pPr marL="228600" indent="-114300">
              <a:lnSpc>
                <a:spcPct val="100000"/>
              </a:lnSpc>
              <a:buClr>
                <a:schemeClr val="tx1"/>
              </a:buClr>
              <a:buSzPct val="60000"/>
              <a:defRPr sz="2000"/>
            </a:lvl2pPr>
            <a:lvl3pPr marL="342900" indent="-114300">
              <a:lnSpc>
                <a:spcPct val="100000"/>
              </a:lnSpc>
              <a:buClr>
                <a:schemeClr val="tx1"/>
              </a:buClr>
              <a:buSzPct val="60000"/>
              <a:defRPr sz="1800"/>
            </a:lvl3pPr>
            <a:lvl4pPr marL="457200" indent="-123825">
              <a:lnSpc>
                <a:spcPct val="100000"/>
              </a:lnSpc>
              <a:buClr>
                <a:schemeClr val="tx1"/>
              </a:buClr>
              <a:buSzPct val="60000"/>
              <a:defRPr sz="1600"/>
            </a:lvl4pPr>
            <a:lvl5pPr marL="574675" indent="-117475">
              <a:lnSpc>
                <a:spcPct val="100000"/>
              </a:lnSpc>
              <a:buClr>
                <a:schemeClr val="tx1"/>
              </a:buClr>
              <a:buSzPct val="60000"/>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p:cNvSpPr>
            <a:spLocks noGrp="1"/>
          </p:cNvSpPr>
          <p:nvPr>
            <p:ph type="body" sz="quarter" idx="11"/>
          </p:nvPr>
        </p:nvSpPr>
        <p:spPr>
          <a:xfrm>
            <a:off x="437766" y="1659842"/>
            <a:ext cx="3808797" cy="2931208"/>
          </a:xfrm>
          <a:prstGeom prst="rect">
            <a:avLst/>
          </a:prstGeom>
        </p:spPr>
        <p:txBody>
          <a:bodyPr/>
          <a:lstStyle>
            <a:lvl1pPr marL="114300" indent="-114300">
              <a:buClr>
                <a:schemeClr val="tx2"/>
              </a:buClr>
              <a:buSzPct val="60000"/>
              <a:defRPr lang="en-US" sz="2000" kern="1200" dirty="0" smtClean="0">
                <a:solidFill>
                  <a:schemeClr val="bg1"/>
                </a:solidFill>
                <a:latin typeface="+mn-lt"/>
                <a:ea typeface="ＭＳ Ｐゴシック" charset="0"/>
                <a:cs typeface="CiscoSans"/>
              </a:defRPr>
            </a:lvl1pPr>
            <a:lvl2pPr marL="228600" indent="-114300">
              <a:buClr>
                <a:schemeClr val="tx2"/>
              </a:buClr>
              <a:buSzPct val="60000"/>
              <a:defRPr sz="2000">
                <a:solidFill>
                  <a:schemeClr val="bg1"/>
                </a:solidFill>
              </a:defRPr>
            </a:lvl2pPr>
            <a:lvl3pPr marL="342900" indent="-114300">
              <a:buClr>
                <a:schemeClr val="tx2"/>
              </a:buClr>
              <a:buSzPct val="60000"/>
              <a:defRPr sz="1800">
                <a:solidFill>
                  <a:schemeClr val="bg1"/>
                </a:solidFill>
              </a:defRPr>
            </a:lvl3pPr>
            <a:lvl4pPr marL="457200" indent="-123825">
              <a:buClr>
                <a:schemeClr val="tx2"/>
              </a:buClr>
              <a:buSzPct val="60000"/>
              <a:defRPr sz="1600">
                <a:solidFill>
                  <a:schemeClr val="bg1"/>
                </a:solidFill>
              </a:defRPr>
            </a:lvl4pPr>
            <a:lvl5pPr marL="574675" indent="-117475">
              <a:buClr>
                <a:schemeClr val="tx2"/>
              </a:buClr>
              <a:buSzPct val="60000"/>
              <a:defRPr sz="16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4"/>
          <p:cNvSpPr>
            <a:spLocks noChangeArrowheads="1"/>
          </p:cNvSpPr>
          <p:nvPr userDrawn="1"/>
        </p:nvSpPr>
        <p:spPr bwMode="ltGray">
          <a:xfrm>
            <a:off x="477678" y="4741653"/>
            <a:ext cx="3359215" cy="154518"/>
          </a:xfrm>
          <a:prstGeom prst="rect">
            <a:avLst/>
          </a:prstGeom>
          <a:noFill/>
          <a:ln w="9525">
            <a:noFill/>
            <a:miter lim="800000"/>
            <a:headEnd/>
            <a:tailEnd/>
          </a:ln>
          <a:effectLst/>
        </p:spPr>
        <p:txBody>
          <a:bodyPr wrap="square" lIns="61586" tIns="30792" rIns="61586" bIns="30792" anchor="b">
            <a:spAutoFit/>
          </a:bodyPr>
          <a:lstStyle/>
          <a:p>
            <a:pPr algn="l" defTabSz="610744" rtl="0" fontAlgn="auto">
              <a:spcBef>
                <a:spcPts val="0"/>
              </a:spcBef>
              <a:spcAft>
                <a:spcPts val="0"/>
              </a:spcAft>
              <a:defRPr/>
            </a:pPr>
            <a:r>
              <a:rPr lang="en-US" sz="600" kern="1200" spc="20" baseline="0" dirty="0">
                <a:solidFill>
                  <a:schemeClr val="bg1"/>
                </a:solidFill>
                <a:latin typeface="+mn-lt"/>
                <a:ea typeface="+mn-ea"/>
                <a:cs typeface="CiscoSans Thin"/>
              </a:rPr>
              <a:t>© 2020  Cisco and/or its affiliates. All rights reserved.   Cisco Confidential</a:t>
            </a:r>
          </a:p>
        </p:txBody>
      </p:sp>
    </p:spTree>
    <p:extLst>
      <p:ext uri="{BB962C8B-B14F-4D97-AF65-F5344CB8AC3E}">
        <p14:creationId xmlns:p14="http://schemas.microsoft.com/office/powerpoint/2010/main" val="27705512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4" pos="2675">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Half_Page_Picture_Caption">
    <p:bg>
      <p:bgPr>
        <a:solidFill>
          <a:schemeClr val="bg2"/>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4580092"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3" name="Title Placeholder 5"/>
          <p:cNvSpPr>
            <a:spLocks noGrp="1"/>
          </p:cNvSpPr>
          <p:nvPr>
            <p:ph type="title"/>
          </p:nvPr>
        </p:nvSpPr>
        <p:spPr bwMode="auto">
          <a:xfrm>
            <a:off x="437766" y="1659731"/>
            <a:ext cx="3808797" cy="1824038"/>
          </a:xfrm>
          <a:prstGeom prst="rect">
            <a:avLst/>
          </a:prstGeom>
          <a:noFill/>
          <a:ln>
            <a:noFill/>
          </a:ln>
          <a:extLs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lgn="l" defTabSz="684213" rtl="0" eaLnBrk="1" fontAlgn="base" hangingPunct="1">
              <a:lnSpc>
                <a:spcPct val="85000"/>
              </a:lnSpc>
              <a:spcBef>
                <a:spcPct val="0"/>
              </a:spcBef>
              <a:spcAft>
                <a:spcPct val="0"/>
              </a:spcAft>
              <a:defRPr lang="en-GB" sz="3200" kern="1200" dirty="0">
                <a:solidFill>
                  <a:schemeClr val="bg1"/>
                </a:solidFill>
                <a:latin typeface="+mj-lt"/>
                <a:ea typeface="ＭＳ Ｐゴシック" charset="0"/>
                <a:cs typeface="Tipo de letra del sistema Fina" charset="0"/>
              </a:defRPr>
            </a:lvl1pPr>
          </a:lstStyle>
          <a:p>
            <a:pPr lvl="0"/>
            <a:r>
              <a:rPr lang="en-GB" dirty="0"/>
              <a:t>Click to edit Master title style</a:t>
            </a:r>
          </a:p>
        </p:txBody>
      </p:sp>
      <p:sp>
        <p:nvSpPr>
          <p:cNvPr id="7" name="Picture Placeholder 6"/>
          <p:cNvSpPr>
            <a:spLocks noGrp="1"/>
          </p:cNvSpPr>
          <p:nvPr>
            <p:ph type="pic" sz="quarter" idx="10"/>
          </p:nvPr>
        </p:nvSpPr>
        <p:spPr>
          <a:xfrm>
            <a:off x="5089525" y="531813"/>
            <a:ext cx="3559175" cy="3364846"/>
          </a:xfrm>
          <a:prstGeom prst="rect">
            <a:avLst/>
          </a:prstGeom>
        </p:spPr>
        <p:txBody>
          <a:bodyPr anchor="ctr" anchorCtr="0"/>
          <a:lstStyle>
            <a:lvl1pPr marL="0" indent="0" algn="ctr">
              <a:buNone/>
              <a:defRPr/>
            </a:lvl1pPr>
          </a:lstStyle>
          <a:p>
            <a:endParaRPr lang="en-US" dirty="0"/>
          </a:p>
        </p:txBody>
      </p:sp>
      <p:sp>
        <p:nvSpPr>
          <p:cNvPr id="9" name="Text Placeholder 8"/>
          <p:cNvSpPr>
            <a:spLocks noGrp="1"/>
          </p:cNvSpPr>
          <p:nvPr>
            <p:ph type="body" sz="quarter" idx="11"/>
          </p:nvPr>
        </p:nvSpPr>
        <p:spPr>
          <a:xfrm>
            <a:off x="5089525" y="4062350"/>
            <a:ext cx="3559175" cy="525145"/>
          </a:xfrm>
          <a:prstGeom prst="rect">
            <a:avLst/>
          </a:prstGeom>
        </p:spPr>
        <p:txBody>
          <a:bodyPr lIns="0" tIns="0" rIns="0" bIns="0"/>
          <a:lstStyle>
            <a:lvl1pPr marL="0" indent="0">
              <a:buNone/>
              <a:defRPr sz="1400"/>
            </a:lvl1pPr>
          </a:lstStyle>
          <a:p>
            <a:pPr lvl="0"/>
            <a:r>
              <a:rPr lang="en-US" dirty="0"/>
              <a:t>Click to edit Master text styles</a:t>
            </a:r>
          </a:p>
        </p:txBody>
      </p:sp>
      <p:sp>
        <p:nvSpPr>
          <p:cNvPr id="8" name="Rectangle 4"/>
          <p:cNvSpPr>
            <a:spLocks noChangeArrowheads="1"/>
          </p:cNvSpPr>
          <p:nvPr userDrawn="1"/>
        </p:nvSpPr>
        <p:spPr bwMode="ltGray">
          <a:xfrm>
            <a:off x="477678" y="4741653"/>
            <a:ext cx="3359215" cy="154518"/>
          </a:xfrm>
          <a:prstGeom prst="rect">
            <a:avLst/>
          </a:prstGeom>
          <a:noFill/>
          <a:ln w="9525">
            <a:noFill/>
            <a:miter lim="800000"/>
            <a:headEnd/>
            <a:tailEnd/>
          </a:ln>
          <a:effectLst/>
        </p:spPr>
        <p:txBody>
          <a:bodyPr wrap="square" lIns="61586" tIns="30792" rIns="61586" bIns="30792" anchor="b">
            <a:spAutoFit/>
          </a:bodyPr>
          <a:lstStyle/>
          <a:p>
            <a:pPr algn="l" defTabSz="610744" rtl="0" fontAlgn="auto">
              <a:spcBef>
                <a:spcPts val="0"/>
              </a:spcBef>
              <a:spcAft>
                <a:spcPts val="0"/>
              </a:spcAft>
              <a:defRPr/>
            </a:pPr>
            <a:r>
              <a:rPr lang="en-US" sz="600" kern="1200" spc="20" baseline="0" dirty="0">
                <a:solidFill>
                  <a:schemeClr val="bg1"/>
                </a:solidFill>
                <a:latin typeface="+mn-lt"/>
                <a:ea typeface="+mn-ea"/>
                <a:cs typeface="CiscoSans Thin"/>
              </a:rPr>
              <a:t>© 2020  Cisco and/or its affiliates. All rights reserved.   Cisco Confidential</a:t>
            </a:r>
          </a:p>
        </p:txBody>
      </p:sp>
    </p:spTree>
    <p:extLst>
      <p:ext uri="{BB962C8B-B14F-4D97-AF65-F5344CB8AC3E}">
        <p14:creationId xmlns:p14="http://schemas.microsoft.com/office/powerpoint/2010/main" val="33394826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1044" userDrawn="1">
          <p15:clr>
            <a:srgbClr val="FBAE40"/>
          </p15:clr>
        </p15:guide>
        <p15:guide id="2" pos="264" userDrawn="1">
          <p15:clr>
            <a:srgbClr val="FBAE40"/>
          </p15:clr>
        </p15:guide>
        <p15:guide id="3" orient="horz" pos="2193" userDrawn="1">
          <p15:clr>
            <a:srgbClr val="FBAE40"/>
          </p15:clr>
        </p15:guide>
        <p15:guide id="4" pos="2675" userDrawn="1">
          <p15:clr>
            <a:srgbClr val="FBAE40"/>
          </p15:clr>
        </p15:guide>
        <p15:guide id="7" pos="3206"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Half_Page_Picture">
    <p:bg>
      <p:bgPr>
        <a:solidFill>
          <a:schemeClr val="bg2"/>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4580092"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2"/>
              </a:solidFill>
            </a:endParaRPr>
          </a:p>
        </p:txBody>
      </p:sp>
      <p:sp>
        <p:nvSpPr>
          <p:cNvPr id="3" name="Title Placeholder 5"/>
          <p:cNvSpPr>
            <a:spLocks noGrp="1"/>
          </p:cNvSpPr>
          <p:nvPr>
            <p:ph type="title"/>
          </p:nvPr>
        </p:nvSpPr>
        <p:spPr bwMode="auto">
          <a:xfrm>
            <a:off x="437766" y="1659731"/>
            <a:ext cx="3808797" cy="1824038"/>
          </a:xfrm>
          <a:prstGeom prst="rect">
            <a:avLst/>
          </a:prstGeom>
          <a:noFill/>
          <a:ln>
            <a:noFill/>
          </a:ln>
          <a:extLs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lgn="l" defTabSz="684213" rtl="0" eaLnBrk="1" fontAlgn="base" hangingPunct="1">
              <a:lnSpc>
                <a:spcPct val="85000"/>
              </a:lnSpc>
              <a:spcBef>
                <a:spcPct val="0"/>
              </a:spcBef>
              <a:spcAft>
                <a:spcPct val="0"/>
              </a:spcAft>
              <a:defRPr lang="en-GB" sz="3200" kern="1200" dirty="0">
                <a:solidFill>
                  <a:schemeClr val="bg1"/>
                </a:solidFill>
                <a:latin typeface="+mj-lt"/>
                <a:ea typeface="ＭＳ Ｐゴシック" charset="0"/>
                <a:cs typeface="Tipo de letra del sistema Fina" charset="0"/>
              </a:defRPr>
            </a:lvl1pPr>
          </a:lstStyle>
          <a:p>
            <a:pPr lvl="0"/>
            <a:r>
              <a:rPr lang="en-GB" dirty="0"/>
              <a:t>Click to edit Master title style</a:t>
            </a:r>
          </a:p>
        </p:txBody>
      </p:sp>
      <p:sp>
        <p:nvSpPr>
          <p:cNvPr id="7" name="Picture Placeholder 6"/>
          <p:cNvSpPr>
            <a:spLocks noGrp="1"/>
          </p:cNvSpPr>
          <p:nvPr>
            <p:ph type="pic" sz="quarter" idx="10"/>
          </p:nvPr>
        </p:nvSpPr>
        <p:spPr>
          <a:xfrm>
            <a:off x="5089525" y="531813"/>
            <a:ext cx="3559175" cy="4059236"/>
          </a:xfrm>
          <a:prstGeom prst="rect">
            <a:avLst/>
          </a:prstGeom>
        </p:spPr>
        <p:txBody>
          <a:bodyPr anchor="ctr" anchorCtr="0"/>
          <a:lstStyle>
            <a:lvl1pPr marL="0" indent="0" algn="ctr">
              <a:buNone/>
              <a:defRPr/>
            </a:lvl1pPr>
          </a:lstStyle>
          <a:p>
            <a:endParaRPr lang="en-US" dirty="0"/>
          </a:p>
        </p:txBody>
      </p:sp>
      <p:sp>
        <p:nvSpPr>
          <p:cNvPr id="6" name="Rectangle 4"/>
          <p:cNvSpPr>
            <a:spLocks noChangeArrowheads="1"/>
          </p:cNvSpPr>
          <p:nvPr userDrawn="1"/>
        </p:nvSpPr>
        <p:spPr bwMode="ltGray">
          <a:xfrm>
            <a:off x="477678" y="4741653"/>
            <a:ext cx="3359215" cy="154518"/>
          </a:xfrm>
          <a:prstGeom prst="rect">
            <a:avLst/>
          </a:prstGeom>
          <a:noFill/>
          <a:ln w="9525">
            <a:noFill/>
            <a:miter lim="800000"/>
            <a:headEnd/>
            <a:tailEnd/>
          </a:ln>
          <a:effectLst/>
        </p:spPr>
        <p:txBody>
          <a:bodyPr wrap="square" lIns="61586" tIns="30792" rIns="61586" bIns="30792" anchor="b">
            <a:spAutoFit/>
          </a:bodyPr>
          <a:lstStyle/>
          <a:p>
            <a:pPr algn="l" defTabSz="610744" rtl="0" fontAlgn="auto">
              <a:spcBef>
                <a:spcPts val="0"/>
              </a:spcBef>
              <a:spcAft>
                <a:spcPts val="0"/>
              </a:spcAft>
              <a:defRPr/>
            </a:pPr>
            <a:r>
              <a:rPr lang="en-US" sz="600" kern="1200" spc="20" baseline="0" dirty="0">
                <a:solidFill>
                  <a:schemeClr val="bg1"/>
                </a:solidFill>
                <a:latin typeface="+mn-lt"/>
                <a:ea typeface="+mn-ea"/>
                <a:cs typeface="CiscoSans Thin"/>
              </a:rPr>
              <a:t>© 2020  Cisco and/or its affiliates. All rights reserved.   Cisco Confidential</a:t>
            </a:r>
          </a:p>
        </p:txBody>
      </p:sp>
    </p:spTree>
    <p:extLst>
      <p:ext uri="{BB962C8B-B14F-4D97-AF65-F5344CB8AC3E}">
        <p14:creationId xmlns:p14="http://schemas.microsoft.com/office/powerpoint/2010/main" val="16427646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1044">
          <p15:clr>
            <a:srgbClr val="FBAE40"/>
          </p15:clr>
        </p15:guide>
        <p15:guide id="2" pos="264">
          <p15:clr>
            <a:srgbClr val="FBAE40"/>
          </p15:clr>
        </p15:guide>
        <p15:guide id="3" orient="horz" pos="2193">
          <p15:clr>
            <a:srgbClr val="FBAE40"/>
          </p15:clr>
        </p15:guide>
        <p15:guide id="4" pos="2675">
          <p15:clr>
            <a:srgbClr val="FBAE40"/>
          </p15:clr>
        </p15:guide>
        <p15:guide id="7" pos="3206">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_Half_Page_Headline Only">
    <p:bg>
      <p:bgPr>
        <a:solidFill>
          <a:schemeClr val="bg2"/>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4580092"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bg1"/>
              </a:solidFill>
            </a:endParaRPr>
          </a:p>
        </p:txBody>
      </p:sp>
      <p:sp>
        <p:nvSpPr>
          <p:cNvPr id="3" name="Title Placeholder 5"/>
          <p:cNvSpPr>
            <a:spLocks noGrp="1"/>
          </p:cNvSpPr>
          <p:nvPr>
            <p:ph type="title"/>
          </p:nvPr>
        </p:nvSpPr>
        <p:spPr bwMode="auto">
          <a:xfrm>
            <a:off x="437766" y="1659731"/>
            <a:ext cx="3808797" cy="1824038"/>
          </a:xfrm>
          <a:prstGeom prst="rect">
            <a:avLst/>
          </a:prstGeom>
          <a:noFill/>
          <a:ln>
            <a:noFill/>
          </a:ln>
          <a:extLs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lgn="l" defTabSz="684213" rtl="0" eaLnBrk="1" fontAlgn="base" hangingPunct="1">
              <a:lnSpc>
                <a:spcPct val="85000"/>
              </a:lnSpc>
              <a:spcBef>
                <a:spcPct val="0"/>
              </a:spcBef>
              <a:spcAft>
                <a:spcPct val="0"/>
              </a:spcAft>
              <a:defRPr lang="en-GB" sz="3200" kern="1200" dirty="0">
                <a:solidFill>
                  <a:schemeClr val="bg1"/>
                </a:solidFill>
                <a:latin typeface="+mj-lt"/>
                <a:ea typeface="ＭＳ Ｐゴシック" charset="0"/>
                <a:cs typeface="Tipo de letra del sistema Fina" charset="0"/>
              </a:defRPr>
            </a:lvl1pPr>
          </a:lstStyle>
          <a:p>
            <a:pPr lvl="0"/>
            <a:r>
              <a:rPr lang="en-GB" dirty="0"/>
              <a:t>Click to edit Master title style</a:t>
            </a:r>
          </a:p>
        </p:txBody>
      </p:sp>
      <p:sp>
        <p:nvSpPr>
          <p:cNvPr id="5" name="Rectangle 4"/>
          <p:cNvSpPr>
            <a:spLocks noChangeArrowheads="1"/>
          </p:cNvSpPr>
          <p:nvPr userDrawn="1"/>
        </p:nvSpPr>
        <p:spPr bwMode="ltGray">
          <a:xfrm>
            <a:off x="477678" y="4741653"/>
            <a:ext cx="3359215" cy="154518"/>
          </a:xfrm>
          <a:prstGeom prst="rect">
            <a:avLst/>
          </a:prstGeom>
          <a:noFill/>
          <a:ln w="9525">
            <a:noFill/>
            <a:miter lim="800000"/>
            <a:headEnd/>
            <a:tailEnd/>
          </a:ln>
          <a:effectLst/>
        </p:spPr>
        <p:txBody>
          <a:bodyPr wrap="square" lIns="61586" tIns="30792" rIns="61586" bIns="30792" anchor="b">
            <a:spAutoFit/>
          </a:bodyPr>
          <a:lstStyle/>
          <a:p>
            <a:pPr algn="l" defTabSz="610744" rtl="0" fontAlgn="auto">
              <a:spcBef>
                <a:spcPts val="0"/>
              </a:spcBef>
              <a:spcAft>
                <a:spcPts val="0"/>
              </a:spcAft>
              <a:defRPr/>
            </a:pPr>
            <a:r>
              <a:rPr lang="en-US" sz="600" kern="1200" spc="20" baseline="0" dirty="0">
                <a:solidFill>
                  <a:schemeClr val="bg1"/>
                </a:solidFill>
                <a:latin typeface="+mn-lt"/>
                <a:ea typeface="+mn-ea"/>
                <a:cs typeface="CiscoSans Thin"/>
              </a:rPr>
              <a:t>© 2020  Cisco and/or its affiliates. All rights reserved.   Cisco Confidential</a:t>
            </a:r>
          </a:p>
        </p:txBody>
      </p:sp>
    </p:spTree>
    <p:extLst>
      <p:ext uri="{BB962C8B-B14F-4D97-AF65-F5344CB8AC3E}">
        <p14:creationId xmlns:p14="http://schemas.microsoft.com/office/powerpoint/2010/main" val="18844655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1044">
          <p15:clr>
            <a:srgbClr val="FBAE40"/>
          </p15:clr>
        </p15:guide>
        <p15:guide id="3" orient="horz" pos="2193">
          <p15:clr>
            <a:srgbClr val="FBAE40"/>
          </p15:clr>
        </p15:guide>
        <p15:guide id="4" pos="2675">
          <p15:clr>
            <a:srgbClr val="FBAE40"/>
          </p15:clr>
        </p15:guide>
        <p15:guide id="7" pos="3206">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Half_Page_Picture_Full">
    <p:bg>
      <p:bgPr>
        <a:solidFill>
          <a:schemeClr val="bg2"/>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4580092"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3" name="Title Placeholder 5"/>
          <p:cNvSpPr>
            <a:spLocks noGrp="1"/>
          </p:cNvSpPr>
          <p:nvPr>
            <p:ph type="title"/>
          </p:nvPr>
        </p:nvSpPr>
        <p:spPr bwMode="auto">
          <a:xfrm>
            <a:off x="437766" y="1659731"/>
            <a:ext cx="3808797" cy="182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lgn="l" defTabSz="684213" rtl="0" eaLnBrk="1" fontAlgn="base" hangingPunct="1">
              <a:lnSpc>
                <a:spcPct val="85000"/>
              </a:lnSpc>
              <a:spcBef>
                <a:spcPct val="0"/>
              </a:spcBef>
              <a:spcAft>
                <a:spcPct val="0"/>
              </a:spcAft>
              <a:defRPr lang="en-GB" sz="3200" kern="1200" dirty="0">
                <a:solidFill>
                  <a:schemeClr val="bg1"/>
                </a:solidFill>
                <a:latin typeface="+mj-lt"/>
                <a:ea typeface="ＭＳ Ｐゴシック" charset="0"/>
                <a:cs typeface="Tipo de letra del sistema Fina" charset="0"/>
              </a:defRPr>
            </a:lvl1pPr>
          </a:lstStyle>
          <a:p>
            <a:pPr lvl="0"/>
            <a:r>
              <a:rPr lang="en-GB" dirty="0"/>
              <a:t>Click to edit Master title style</a:t>
            </a:r>
          </a:p>
        </p:txBody>
      </p:sp>
      <p:sp>
        <p:nvSpPr>
          <p:cNvPr id="7" name="Picture Placeholder 6"/>
          <p:cNvSpPr>
            <a:spLocks noGrp="1"/>
          </p:cNvSpPr>
          <p:nvPr>
            <p:ph type="pic" sz="quarter" idx="10"/>
          </p:nvPr>
        </p:nvSpPr>
        <p:spPr>
          <a:xfrm>
            <a:off x="4580092" y="0"/>
            <a:ext cx="4563907" cy="5143500"/>
          </a:xfrm>
          <a:prstGeom prst="rect">
            <a:avLst/>
          </a:prstGeom>
        </p:spPr>
        <p:txBody>
          <a:bodyPr anchor="ctr" anchorCtr="0"/>
          <a:lstStyle>
            <a:lvl1pPr marL="0" indent="0" algn="ctr">
              <a:buNone/>
              <a:defRPr/>
            </a:lvl1pPr>
          </a:lstStyle>
          <a:p>
            <a:endParaRPr lang="en-US" dirty="0"/>
          </a:p>
        </p:txBody>
      </p:sp>
      <p:sp>
        <p:nvSpPr>
          <p:cNvPr id="6" name="Rectangle 4"/>
          <p:cNvSpPr>
            <a:spLocks noChangeArrowheads="1"/>
          </p:cNvSpPr>
          <p:nvPr userDrawn="1"/>
        </p:nvSpPr>
        <p:spPr bwMode="ltGray">
          <a:xfrm>
            <a:off x="477678" y="4741653"/>
            <a:ext cx="3359215" cy="154518"/>
          </a:xfrm>
          <a:prstGeom prst="rect">
            <a:avLst/>
          </a:prstGeom>
          <a:noFill/>
          <a:ln w="9525">
            <a:noFill/>
            <a:miter lim="800000"/>
            <a:headEnd/>
            <a:tailEnd/>
          </a:ln>
          <a:effectLst/>
        </p:spPr>
        <p:txBody>
          <a:bodyPr wrap="square" lIns="61586" tIns="30792" rIns="61586" bIns="30792" anchor="b">
            <a:spAutoFit/>
          </a:bodyPr>
          <a:lstStyle/>
          <a:p>
            <a:pPr algn="l" defTabSz="610744" rtl="0" fontAlgn="auto">
              <a:spcBef>
                <a:spcPts val="0"/>
              </a:spcBef>
              <a:spcAft>
                <a:spcPts val="0"/>
              </a:spcAft>
              <a:defRPr/>
            </a:pPr>
            <a:r>
              <a:rPr lang="en-US" sz="600" kern="1200" spc="20" baseline="0" dirty="0">
                <a:solidFill>
                  <a:schemeClr val="bg1"/>
                </a:solidFill>
                <a:latin typeface="+mn-lt"/>
                <a:ea typeface="+mn-ea"/>
                <a:cs typeface="CiscoSans Thin"/>
              </a:rPr>
              <a:t>© 2020  Cisco and/or its affiliates. All rights reserved.   Cisco Confidential</a:t>
            </a:r>
          </a:p>
        </p:txBody>
      </p:sp>
    </p:spTree>
    <p:extLst>
      <p:ext uri="{BB962C8B-B14F-4D97-AF65-F5344CB8AC3E}">
        <p14:creationId xmlns:p14="http://schemas.microsoft.com/office/powerpoint/2010/main" val="15381808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1044">
          <p15:clr>
            <a:srgbClr val="FBAE40"/>
          </p15:clr>
        </p15:guide>
        <p15:guide id="3" orient="horz" pos="2193">
          <p15:clr>
            <a:srgbClr val="FBAE40"/>
          </p15:clr>
        </p15:guide>
        <p15:guide id="4" pos="2675">
          <p15:clr>
            <a:srgbClr val="FBAE40"/>
          </p15:clr>
        </p15:guide>
        <p15:guide id="7" pos="3206">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8_Half_Page_Chart">
    <p:bg>
      <p:bgPr>
        <a:solidFill>
          <a:schemeClr val="bg2"/>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4580092"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3" name="Title Placeholder 5"/>
          <p:cNvSpPr>
            <a:spLocks noGrp="1"/>
          </p:cNvSpPr>
          <p:nvPr>
            <p:ph type="title"/>
          </p:nvPr>
        </p:nvSpPr>
        <p:spPr bwMode="auto">
          <a:xfrm>
            <a:off x="437766" y="1659731"/>
            <a:ext cx="3808797" cy="182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lgn="l" defTabSz="684213" rtl="0" eaLnBrk="1" fontAlgn="base" hangingPunct="1">
              <a:lnSpc>
                <a:spcPct val="85000"/>
              </a:lnSpc>
              <a:spcBef>
                <a:spcPct val="0"/>
              </a:spcBef>
              <a:spcAft>
                <a:spcPct val="0"/>
              </a:spcAft>
              <a:defRPr lang="en-GB" sz="3200" kern="1200" dirty="0">
                <a:solidFill>
                  <a:schemeClr val="bg1"/>
                </a:solidFill>
                <a:latin typeface="+mj-lt"/>
                <a:ea typeface="ＭＳ Ｐゴシック" charset="0"/>
                <a:cs typeface="Tipo de letra del sistema Fina" charset="0"/>
              </a:defRPr>
            </a:lvl1pPr>
          </a:lstStyle>
          <a:p>
            <a:pPr lvl="0"/>
            <a:r>
              <a:rPr lang="en-GB" dirty="0"/>
              <a:t>Click to edit Master title style</a:t>
            </a:r>
          </a:p>
        </p:txBody>
      </p:sp>
      <p:sp>
        <p:nvSpPr>
          <p:cNvPr id="6" name="Chart Placeholder 5"/>
          <p:cNvSpPr>
            <a:spLocks noGrp="1"/>
          </p:cNvSpPr>
          <p:nvPr>
            <p:ph type="chart" sz="quarter" idx="10"/>
          </p:nvPr>
        </p:nvSpPr>
        <p:spPr>
          <a:xfrm>
            <a:off x="5089525" y="503238"/>
            <a:ext cx="3559175" cy="4087812"/>
          </a:xfrm>
          <a:prstGeom prst="rect">
            <a:avLst/>
          </a:prstGeom>
        </p:spPr>
        <p:txBody>
          <a:bodyPr anchor="ctr" anchorCtr="0"/>
          <a:lstStyle>
            <a:lvl1pPr marL="0" indent="0" algn="ctr">
              <a:buNone/>
              <a:defRPr/>
            </a:lvl1pPr>
          </a:lstStyle>
          <a:p>
            <a:endParaRPr lang="en-US"/>
          </a:p>
        </p:txBody>
      </p:sp>
      <p:sp>
        <p:nvSpPr>
          <p:cNvPr id="7" name="Rectangle 4"/>
          <p:cNvSpPr>
            <a:spLocks noChangeArrowheads="1"/>
          </p:cNvSpPr>
          <p:nvPr userDrawn="1"/>
        </p:nvSpPr>
        <p:spPr bwMode="ltGray">
          <a:xfrm>
            <a:off x="477678" y="4741653"/>
            <a:ext cx="3359215" cy="154518"/>
          </a:xfrm>
          <a:prstGeom prst="rect">
            <a:avLst/>
          </a:prstGeom>
          <a:noFill/>
          <a:ln w="9525">
            <a:noFill/>
            <a:miter lim="800000"/>
            <a:headEnd/>
            <a:tailEnd/>
          </a:ln>
          <a:effectLst/>
        </p:spPr>
        <p:txBody>
          <a:bodyPr wrap="square" lIns="61586" tIns="30792" rIns="61586" bIns="30792" anchor="b">
            <a:spAutoFit/>
          </a:bodyPr>
          <a:lstStyle/>
          <a:p>
            <a:pPr algn="l" defTabSz="610744" rtl="0" fontAlgn="auto">
              <a:spcBef>
                <a:spcPts val="0"/>
              </a:spcBef>
              <a:spcAft>
                <a:spcPts val="0"/>
              </a:spcAft>
              <a:defRPr/>
            </a:pPr>
            <a:r>
              <a:rPr lang="en-US" sz="600" kern="1200" spc="20" baseline="0" dirty="0">
                <a:solidFill>
                  <a:schemeClr val="bg1"/>
                </a:solidFill>
                <a:latin typeface="+mn-lt"/>
                <a:ea typeface="+mn-ea"/>
                <a:cs typeface="CiscoSans Thin"/>
              </a:rPr>
              <a:t>© 2020  Cisco and/or its affiliates. All rights reserved.   Cisco Confidential</a:t>
            </a:r>
          </a:p>
        </p:txBody>
      </p:sp>
    </p:spTree>
    <p:extLst>
      <p:ext uri="{BB962C8B-B14F-4D97-AF65-F5344CB8AC3E}">
        <p14:creationId xmlns:p14="http://schemas.microsoft.com/office/powerpoint/2010/main" val="13018367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3" orient="horz" pos="2196" userDrawn="1">
          <p15:clr>
            <a:srgbClr val="FBAE40"/>
          </p15:clr>
        </p15:guide>
        <p15:guide id="4" pos="2675">
          <p15:clr>
            <a:srgbClr val="FBAE40"/>
          </p15:clr>
        </p15:guide>
        <p15:guide id="7" pos="3206">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9_Half_Page_Table">
    <p:bg>
      <p:bgPr>
        <a:solidFill>
          <a:schemeClr val="bg2"/>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4580092"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3" name="Title Placeholder 5"/>
          <p:cNvSpPr>
            <a:spLocks noGrp="1"/>
          </p:cNvSpPr>
          <p:nvPr>
            <p:ph type="title"/>
          </p:nvPr>
        </p:nvSpPr>
        <p:spPr bwMode="auto">
          <a:xfrm>
            <a:off x="437766" y="1659731"/>
            <a:ext cx="3808797" cy="182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lgn="l" defTabSz="684213" rtl="0" eaLnBrk="1" fontAlgn="base" hangingPunct="1">
              <a:lnSpc>
                <a:spcPct val="85000"/>
              </a:lnSpc>
              <a:spcBef>
                <a:spcPct val="0"/>
              </a:spcBef>
              <a:spcAft>
                <a:spcPct val="0"/>
              </a:spcAft>
              <a:defRPr lang="en-GB" sz="3200" kern="1200" dirty="0">
                <a:solidFill>
                  <a:schemeClr val="bg1"/>
                </a:solidFill>
                <a:latin typeface="+mj-lt"/>
                <a:ea typeface="ＭＳ Ｐゴシック" charset="0"/>
                <a:cs typeface="Tipo de letra del sistema Fina" charset="0"/>
              </a:defRPr>
            </a:lvl1pPr>
          </a:lstStyle>
          <a:p>
            <a:pPr lvl="0"/>
            <a:r>
              <a:rPr lang="en-GB" dirty="0"/>
              <a:t>Click to edit Master title style</a:t>
            </a:r>
          </a:p>
        </p:txBody>
      </p:sp>
      <p:sp>
        <p:nvSpPr>
          <p:cNvPr id="7" name="Table Placeholder 6"/>
          <p:cNvSpPr>
            <a:spLocks noGrp="1"/>
          </p:cNvSpPr>
          <p:nvPr>
            <p:ph type="tbl" sz="quarter" idx="10"/>
          </p:nvPr>
        </p:nvSpPr>
        <p:spPr>
          <a:xfrm>
            <a:off x="5089525" y="503238"/>
            <a:ext cx="3559175" cy="4087812"/>
          </a:xfrm>
          <a:prstGeom prst="rect">
            <a:avLst/>
          </a:prstGeom>
        </p:spPr>
        <p:txBody>
          <a:bodyPr anchor="ctr" anchorCtr="0"/>
          <a:lstStyle>
            <a:lvl1pPr marL="0" indent="0" algn="ctr">
              <a:buNone/>
              <a:defRPr/>
            </a:lvl1pPr>
          </a:lstStyle>
          <a:p>
            <a:endParaRPr lang="en-US"/>
          </a:p>
        </p:txBody>
      </p:sp>
      <p:sp>
        <p:nvSpPr>
          <p:cNvPr id="6" name="Rectangle 4"/>
          <p:cNvSpPr>
            <a:spLocks noChangeArrowheads="1"/>
          </p:cNvSpPr>
          <p:nvPr userDrawn="1"/>
        </p:nvSpPr>
        <p:spPr bwMode="ltGray">
          <a:xfrm>
            <a:off x="477678" y="4741653"/>
            <a:ext cx="3359215" cy="154518"/>
          </a:xfrm>
          <a:prstGeom prst="rect">
            <a:avLst/>
          </a:prstGeom>
          <a:noFill/>
          <a:ln w="9525">
            <a:noFill/>
            <a:miter lim="800000"/>
            <a:headEnd/>
            <a:tailEnd/>
          </a:ln>
          <a:effectLst/>
        </p:spPr>
        <p:txBody>
          <a:bodyPr wrap="square" lIns="61586" tIns="30792" rIns="61586" bIns="30792" anchor="b">
            <a:spAutoFit/>
          </a:bodyPr>
          <a:lstStyle/>
          <a:p>
            <a:pPr algn="l" defTabSz="610744" rtl="0" fontAlgn="auto">
              <a:spcBef>
                <a:spcPts val="0"/>
              </a:spcBef>
              <a:spcAft>
                <a:spcPts val="0"/>
              </a:spcAft>
              <a:defRPr/>
            </a:pPr>
            <a:r>
              <a:rPr lang="en-US" sz="600" kern="1200" spc="20" baseline="0" dirty="0">
                <a:solidFill>
                  <a:schemeClr val="bg1"/>
                </a:solidFill>
                <a:latin typeface="+mn-lt"/>
                <a:ea typeface="+mn-ea"/>
                <a:cs typeface="CiscoSans Thin"/>
              </a:rPr>
              <a:t>© 2019  Cisco and/or its affiliates. All rights reserved.   Cisco Confidential</a:t>
            </a:r>
          </a:p>
        </p:txBody>
      </p:sp>
    </p:spTree>
    <p:extLst>
      <p:ext uri="{BB962C8B-B14F-4D97-AF65-F5344CB8AC3E}">
        <p14:creationId xmlns:p14="http://schemas.microsoft.com/office/powerpoint/2010/main" val="19913787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1044">
          <p15:clr>
            <a:srgbClr val="FBAE40"/>
          </p15:clr>
        </p15:guide>
        <p15:guide id="3" orient="horz" pos="2196">
          <p15:clr>
            <a:srgbClr val="FBAE40"/>
          </p15:clr>
        </p15:guide>
        <p15:guide id="4" pos="2675">
          <p15:clr>
            <a:srgbClr val="FBAE40"/>
          </p15:clr>
        </p15:guide>
        <p15:guide id="7" pos="320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3_Quote Slide">
    <p:bg>
      <p:bgPr>
        <a:solidFill>
          <a:schemeClr val="bg1"/>
        </a:solidFill>
        <a:effectLst/>
      </p:bgPr>
    </p:bg>
    <p:spTree>
      <p:nvGrpSpPr>
        <p:cNvPr id="1" name=""/>
        <p:cNvGrpSpPr/>
        <p:nvPr/>
      </p:nvGrpSpPr>
      <p:grpSpPr>
        <a:xfrm>
          <a:off x="0" y="0"/>
          <a:ext cx="0" cy="0"/>
          <a:chOff x="0" y="0"/>
          <a:chExt cx="0" cy="0"/>
        </a:xfrm>
      </p:grpSpPr>
      <p:sp>
        <p:nvSpPr>
          <p:cNvPr id="5" name="Rectangle 4"/>
          <p:cNvSpPr/>
          <p:nvPr userDrawn="1"/>
        </p:nvSpPr>
        <p:spPr>
          <a:xfrm>
            <a:off x="6927" y="-1"/>
            <a:ext cx="9144000" cy="5143500"/>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3" name="Text Placeholder 9"/>
          <p:cNvSpPr>
            <a:spLocks noGrp="1"/>
          </p:cNvSpPr>
          <p:nvPr>
            <p:ph type="body" sz="quarter" idx="11"/>
          </p:nvPr>
        </p:nvSpPr>
        <p:spPr>
          <a:xfrm>
            <a:off x="288201" y="4373260"/>
            <a:ext cx="7791858" cy="349356"/>
          </a:xfrm>
          <a:prstGeom prst="rect">
            <a:avLst/>
          </a:prstGeom>
        </p:spPr>
        <p:txBody>
          <a:bodyPr wrap="square" lIns="91420" tIns="45710" rIns="91420" bIns="45710" anchor="b" anchorCtr="0">
            <a:noAutofit/>
          </a:bodyPr>
          <a:lstStyle>
            <a:lvl1pPr marL="0" indent="0" algn="l" defTabSz="603575">
              <a:lnSpc>
                <a:spcPct val="100000"/>
              </a:lnSpc>
              <a:spcBef>
                <a:spcPct val="50000"/>
              </a:spcBef>
              <a:buNone/>
              <a:defRPr sz="2200" b="0" i="0">
                <a:solidFill>
                  <a:schemeClr val="tx1"/>
                </a:solidFill>
                <a:latin typeface="+mn-lt"/>
                <a:cs typeface="CiscoSans ExtraLight"/>
              </a:defRPr>
            </a:lvl1pPr>
            <a:lvl2pPr>
              <a:buFont typeface="Arial" pitchFamily="34" charset="0"/>
              <a:buNone/>
              <a:defRPr sz="1100"/>
            </a:lvl2pPr>
            <a:lvl3pPr>
              <a:buFont typeface="Arial" pitchFamily="34" charset="0"/>
              <a:buNone/>
              <a:defRPr sz="1100"/>
            </a:lvl3pPr>
            <a:lvl4pPr>
              <a:buFont typeface="Arial" pitchFamily="34" charset="0"/>
              <a:buNone/>
              <a:defRPr sz="1100"/>
            </a:lvl4pPr>
            <a:lvl5pPr>
              <a:buFont typeface="Arial" pitchFamily="34" charset="0"/>
              <a:buNone/>
              <a:defRPr sz="1100"/>
            </a:lvl5pPr>
          </a:lstStyle>
          <a:p>
            <a:pPr lvl="0"/>
            <a:r>
              <a:rPr lang="en-US" dirty="0"/>
              <a:t>Click to edit Master text styles</a:t>
            </a:r>
          </a:p>
        </p:txBody>
      </p:sp>
      <p:sp>
        <p:nvSpPr>
          <p:cNvPr id="4" name="Title 1"/>
          <p:cNvSpPr>
            <a:spLocks noGrp="1"/>
          </p:cNvSpPr>
          <p:nvPr>
            <p:ph type="ctrTitle"/>
          </p:nvPr>
        </p:nvSpPr>
        <p:spPr>
          <a:xfrm>
            <a:off x="287923" y="3107242"/>
            <a:ext cx="7972248" cy="1252162"/>
          </a:xfrm>
          <a:prstGeom prst="rect">
            <a:avLst/>
          </a:prstGeom>
        </p:spPr>
        <p:txBody>
          <a:bodyPr>
            <a:noAutofit/>
          </a:bodyPr>
          <a:lstStyle>
            <a:lvl1pPr marL="183600" indent="-399968" algn="l">
              <a:lnSpc>
                <a:spcPct val="90000"/>
              </a:lnSpc>
              <a:defRPr sz="4000" b="0" i="1" spc="0" baseline="0">
                <a:solidFill>
                  <a:schemeClr val="tx2"/>
                </a:solidFill>
                <a:latin typeface="+mj-lt"/>
                <a:cs typeface="CiscoSans Thin"/>
              </a:defRPr>
            </a:lvl1pPr>
          </a:lstStyle>
          <a:p>
            <a:r>
              <a:rPr lang="en-US" dirty="0"/>
              <a:t>Click to edit Master title style</a:t>
            </a:r>
          </a:p>
        </p:txBody>
      </p:sp>
      <p:sp>
        <p:nvSpPr>
          <p:cNvPr id="2" name="Rectangle 1">
            <a:extLst>
              <a:ext uri="{FF2B5EF4-FFF2-40B4-BE49-F238E27FC236}">
                <a16:creationId xmlns:a16="http://schemas.microsoft.com/office/drawing/2014/main" id="{7375430D-D679-4712-BCD9-B664CD0C604E}"/>
              </a:ext>
            </a:extLst>
          </p:cNvPr>
          <p:cNvSpPr/>
          <p:nvPr userDrawn="1"/>
        </p:nvSpPr>
        <p:spPr>
          <a:xfrm>
            <a:off x="6929" y="-19433"/>
            <a:ext cx="9144000" cy="457163"/>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picture containing room&#10;&#10;Description automatically generated">
            <a:extLst>
              <a:ext uri="{FF2B5EF4-FFF2-40B4-BE49-F238E27FC236}">
                <a16:creationId xmlns:a16="http://schemas.microsoft.com/office/drawing/2014/main" id="{99BA51FC-43E7-467E-8030-2D3EDFBF2909}"/>
              </a:ext>
            </a:extLst>
          </p:cNvPr>
          <p:cNvPicPr>
            <a:picLocks noChangeAspect="1"/>
          </p:cNvPicPr>
          <p:nvPr userDrawn="1"/>
        </p:nvPicPr>
        <p:blipFill>
          <a:blip r:embed="rId2"/>
          <a:stretch>
            <a:fillRect/>
          </a:stretch>
        </p:blipFill>
        <p:spPr>
          <a:xfrm>
            <a:off x="7495056" y="65081"/>
            <a:ext cx="1530229" cy="335309"/>
          </a:xfrm>
          <a:prstGeom prst="rect">
            <a:avLst/>
          </a:prstGeom>
        </p:spPr>
      </p:pic>
      <p:pic>
        <p:nvPicPr>
          <p:cNvPr id="14" name="Picture 13" descr="A close up of a womans face&#10;&#10;Description automatically generated">
            <a:extLst>
              <a:ext uri="{FF2B5EF4-FFF2-40B4-BE49-F238E27FC236}">
                <a16:creationId xmlns:a16="http://schemas.microsoft.com/office/drawing/2014/main" id="{949F6086-D1ED-41E3-80B5-A50D4D3E1F61}"/>
              </a:ext>
            </a:extLst>
          </p:cNvPr>
          <p:cNvPicPr>
            <a:picLocks noChangeAspect="1"/>
          </p:cNvPicPr>
          <p:nvPr userDrawn="1"/>
        </p:nvPicPr>
        <p:blipFill rotWithShape="1">
          <a:blip r:embed="rId3"/>
          <a:srcRect l="4304" t="29990" b="-1"/>
          <a:stretch/>
        </p:blipFill>
        <p:spPr>
          <a:xfrm>
            <a:off x="-2037" y="0"/>
            <a:ext cx="5713417" cy="4136290"/>
          </a:xfrm>
          <a:prstGeom prst="rect">
            <a:avLst/>
          </a:prstGeom>
        </p:spPr>
      </p:pic>
      <p:pic>
        <p:nvPicPr>
          <p:cNvPr id="15" name="Picture 14" descr="A picture containing drawing&#10;&#10;Description automatically generated">
            <a:extLst>
              <a:ext uri="{FF2B5EF4-FFF2-40B4-BE49-F238E27FC236}">
                <a16:creationId xmlns:a16="http://schemas.microsoft.com/office/drawing/2014/main" id="{E9DCBD3D-54E5-4E64-AA43-B352568F4339}"/>
              </a:ext>
            </a:extLst>
          </p:cNvPr>
          <p:cNvPicPr>
            <a:picLocks noChangeAspect="1"/>
          </p:cNvPicPr>
          <p:nvPr userDrawn="1"/>
        </p:nvPicPr>
        <p:blipFill>
          <a:blip r:embed="rId4"/>
          <a:stretch>
            <a:fillRect/>
          </a:stretch>
        </p:blipFill>
        <p:spPr>
          <a:xfrm>
            <a:off x="40366" y="858813"/>
            <a:ext cx="5386839" cy="2018610"/>
          </a:xfrm>
          <a:prstGeom prst="rect">
            <a:avLst/>
          </a:prstGeom>
        </p:spPr>
      </p:pic>
      <p:pic>
        <p:nvPicPr>
          <p:cNvPr id="16" name="Picture 15" descr="A picture containing shirt&#10;&#10;Description automatically generated">
            <a:extLst>
              <a:ext uri="{FF2B5EF4-FFF2-40B4-BE49-F238E27FC236}">
                <a16:creationId xmlns:a16="http://schemas.microsoft.com/office/drawing/2014/main" id="{39F679D8-639A-481A-B19A-577A090ABE06}"/>
              </a:ext>
            </a:extLst>
          </p:cNvPr>
          <p:cNvPicPr>
            <a:picLocks noChangeAspect="1"/>
          </p:cNvPicPr>
          <p:nvPr userDrawn="1"/>
        </p:nvPicPr>
        <p:blipFill rotWithShape="1">
          <a:blip r:embed="rId5"/>
          <a:srcRect l="50465" r="32158"/>
          <a:stretch/>
        </p:blipFill>
        <p:spPr>
          <a:xfrm>
            <a:off x="6373906" y="657401"/>
            <a:ext cx="2356046" cy="2259747"/>
          </a:xfrm>
          <a:prstGeom prst="rect">
            <a:avLst/>
          </a:prstGeom>
        </p:spPr>
      </p:pic>
    </p:spTree>
    <p:extLst>
      <p:ext uri="{BB962C8B-B14F-4D97-AF65-F5344CB8AC3E}">
        <p14:creationId xmlns:p14="http://schemas.microsoft.com/office/powerpoint/2010/main" val="29635825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accent3"/>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reeform 6"/>
          <p:cNvSpPr>
            <a:spLocks noChangeAspect="1" noEditPoints="1"/>
          </p:cNvSpPr>
          <p:nvPr userDrawn="1"/>
        </p:nvSpPr>
        <p:spPr bwMode="auto">
          <a:xfrm>
            <a:off x="3762994" y="2129076"/>
            <a:ext cx="1618012" cy="859571"/>
          </a:xfrm>
          <a:custGeom>
            <a:avLst/>
            <a:gdLst>
              <a:gd name="T0" fmla="*/ 2671 w 3456"/>
              <a:gd name="T1" fmla="*/ 1521 h 1834"/>
              <a:gd name="T2" fmla="*/ 2857 w 3456"/>
              <a:gd name="T3" fmla="*/ 1677 h 1834"/>
              <a:gd name="T4" fmla="*/ 2975 w 3456"/>
              <a:gd name="T5" fmla="*/ 1465 h 1834"/>
              <a:gd name="T6" fmla="*/ 1129 w 3456"/>
              <a:gd name="T7" fmla="*/ 1823 h 1834"/>
              <a:gd name="T8" fmla="*/ 3082 w 3456"/>
              <a:gd name="T9" fmla="*/ 1330 h 1834"/>
              <a:gd name="T10" fmla="*/ 3082 w 3456"/>
              <a:gd name="T11" fmla="*/ 1712 h 1834"/>
              <a:gd name="T12" fmla="*/ 2700 w 3456"/>
              <a:gd name="T13" fmla="*/ 1809 h 1834"/>
              <a:gd name="T14" fmla="*/ 2513 w 3456"/>
              <a:gd name="T15" fmla="*/ 1479 h 1834"/>
              <a:gd name="T16" fmla="*/ 2783 w 3456"/>
              <a:gd name="T17" fmla="*/ 1211 h 1834"/>
              <a:gd name="T18" fmla="*/ 2351 w 3456"/>
              <a:gd name="T19" fmla="*/ 1392 h 1834"/>
              <a:gd name="T20" fmla="*/ 2136 w 3456"/>
              <a:gd name="T21" fmla="*/ 1381 h 1834"/>
              <a:gd name="T22" fmla="*/ 2093 w 3456"/>
              <a:gd name="T23" fmla="*/ 1625 h 1834"/>
              <a:gd name="T24" fmla="*/ 2335 w 3456"/>
              <a:gd name="T25" fmla="*/ 1658 h 1834"/>
              <a:gd name="T26" fmla="*/ 2174 w 3456"/>
              <a:gd name="T27" fmla="*/ 1832 h 1834"/>
              <a:gd name="T28" fmla="*/ 1903 w 3456"/>
              <a:gd name="T29" fmla="*/ 1605 h 1834"/>
              <a:gd name="T30" fmla="*/ 2047 w 3456"/>
              <a:gd name="T31" fmla="*/ 1249 h 1834"/>
              <a:gd name="T32" fmla="*/ 748 w 3456"/>
              <a:gd name="T33" fmla="*/ 1223 h 1834"/>
              <a:gd name="T34" fmla="*/ 642 w 3456"/>
              <a:gd name="T35" fmla="*/ 1359 h 1834"/>
              <a:gd name="T36" fmla="*/ 479 w 3456"/>
              <a:gd name="T37" fmla="*/ 1550 h 1834"/>
              <a:gd name="T38" fmla="*/ 697 w 3456"/>
              <a:gd name="T39" fmla="*/ 1676 h 1834"/>
              <a:gd name="T40" fmla="*/ 692 w 3456"/>
              <a:gd name="T41" fmla="*/ 1830 h 1834"/>
              <a:gd name="T42" fmla="*/ 370 w 3456"/>
              <a:gd name="T43" fmla="*/ 1710 h 1834"/>
              <a:gd name="T44" fmla="*/ 375 w 3456"/>
              <a:gd name="T45" fmla="*/ 1326 h 1834"/>
              <a:gd name="T46" fmla="*/ 1610 w 3456"/>
              <a:gd name="T47" fmla="*/ 1211 h 1834"/>
              <a:gd name="T48" fmla="*/ 1679 w 3456"/>
              <a:gd name="T49" fmla="*/ 1350 h 1834"/>
              <a:gd name="T50" fmla="*/ 1494 w 3456"/>
              <a:gd name="T51" fmla="*/ 1373 h 1834"/>
              <a:gd name="T52" fmla="*/ 1634 w 3456"/>
              <a:gd name="T53" fmla="*/ 1470 h 1834"/>
              <a:gd name="T54" fmla="*/ 1737 w 3456"/>
              <a:gd name="T55" fmla="*/ 1694 h 1834"/>
              <a:gd name="T56" fmla="*/ 1524 w 3456"/>
              <a:gd name="T57" fmla="*/ 1833 h 1834"/>
              <a:gd name="T58" fmla="*/ 1334 w 3456"/>
              <a:gd name="T59" fmla="*/ 1678 h 1834"/>
              <a:gd name="T60" fmla="*/ 1552 w 3456"/>
              <a:gd name="T61" fmla="*/ 1690 h 1834"/>
              <a:gd name="T62" fmla="*/ 1520 w 3456"/>
              <a:gd name="T63" fmla="*/ 1584 h 1834"/>
              <a:gd name="T64" fmla="*/ 1350 w 3456"/>
              <a:gd name="T65" fmla="*/ 1473 h 1834"/>
              <a:gd name="T66" fmla="*/ 1446 w 3456"/>
              <a:gd name="T67" fmla="*/ 1227 h 1834"/>
              <a:gd name="T68" fmla="*/ 3456 w 3456"/>
              <a:gd name="T69" fmla="*/ 569 h 1834"/>
              <a:gd name="T70" fmla="*/ 3328 w 3456"/>
              <a:gd name="T71" fmla="*/ 780 h 1834"/>
              <a:gd name="T72" fmla="*/ 3381 w 3456"/>
              <a:gd name="T73" fmla="*/ 493 h 1834"/>
              <a:gd name="T74" fmla="*/ 1793 w 3456"/>
              <a:gd name="T75" fmla="*/ 766 h 1834"/>
              <a:gd name="T76" fmla="*/ 1653 w 3456"/>
              <a:gd name="T77" fmla="*/ 727 h 1834"/>
              <a:gd name="T78" fmla="*/ 113 w 3456"/>
              <a:gd name="T79" fmla="*/ 503 h 1834"/>
              <a:gd name="T80" fmla="*/ 95 w 3456"/>
              <a:gd name="T81" fmla="*/ 801 h 1834"/>
              <a:gd name="T82" fmla="*/ 10 w 3456"/>
              <a:gd name="T83" fmla="*/ 531 h 1834"/>
              <a:gd name="T84" fmla="*/ 3040 w 3456"/>
              <a:gd name="T85" fmla="*/ 340 h 1834"/>
              <a:gd name="T86" fmla="*/ 2929 w 3456"/>
              <a:gd name="T87" fmla="*/ 793 h 1834"/>
              <a:gd name="T88" fmla="*/ 2947 w 3456"/>
              <a:gd name="T89" fmla="*/ 287 h 1834"/>
              <a:gd name="T90" fmla="*/ 2214 w 3456"/>
              <a:gd name="T91" fmla="*/ 748 h 1834"/>
              <a:gd name="T92" fmla="*/ 2069 w 3456"/>
              <a:gd name="T93" fmla="*/ 748 h 1834"/>
              <a:gd name="T94" fmla="*/ 1335 w 3456"/>
              <a:gd name="T95" fmla="*/ 287 h 1834"/>
              <a:gd name="T96" fmla="*/ 1353 w 3456"/>
              <a:gd name="T97" fmla="*/ 793 h 1834"/>
              <a:gd name="T98" fmla="*/ 1242 w 3456"/>
              <a:gd name="T99" fmla="*/ 340 h 1834"/>
              <a:gd name="T100" fmla="*/ 553 w 3456"/>
              <a:gd name="T101" fmla="*/ 322 h 1834"/>
              <a:gd name="T102" fmla="*/ 468 w 3456"/>
              <a:gd name="T103" fmla="*/ 801 h 1834"/>
              <a:gd name="T104" fmla="*/ 450 w 3456"/>
              <a:gd name="T105" fmla="*/ 295 h 1834"/>
              <a:gd name="T106" fmla="*/ 2630 w 3456"/>
              <a:gd name="T107" fmla="*/ 879 h 1834"/>
              <a:gd name="T108" fmla="*/ 2490 w 3456"/>
              <a:gd name="T109" fmla="*/ 917 h 1834"/>
              <a:gd name="T110" fmla="*/ 902 w 3456"/>
              <a:gd name="T111" fmla="*/ 0 h 1834"/>
              <a:gd name="T112" fmla="*/ 955 w 3456"/>
              <a:gd name="T113" fmla="*/ 931 h 1834"/>
              <a:gd name="T114" fmla="*/ 826 w 3456"/>
              <a:gd name="T115" fmla="*/ 75 h 1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456" h="1834">
                <a:moveTo>
                  <a:pt x="2828" y="1362"/>
                </a:moveTo>
                <a:lnTo>
                  <a:pt x="2798" y="1364"/>
                </a:lnTo>
                <a:lnTo>
                  <a:pt x="2771" y="1371"/>
                </a:lnTo>
                <a:lnTo>
                  <a:pt x="2747" y="1384"/>
                </a:lnTo>
                <a:lnTo>
                  <a:pt x="2725" y="1400"/>
                </a:lnTo>
                <a:lnTo>
                  <a:pt x="2706" y="1419"/>
                </a:lnTo>
                <a:lnTo>
                  <a:pt x="2691" y="1441"/>
                </a:lnTo>
                <a:lnTo>
                  <a:pt x="2680" y="1465"/>
                </a:lnTo>
                <a:lnTo>
                  <a:pt x="2674" y="1492"/>
                </a:lnTo>
                <a:lnTo>
                  <a:pt x="2671" y="1521"/>
                </a:lnTo>
                <a:lnTo>
                  <a:pt x="2674" y="1549"/>
                </a:lnTo>
                <a:lnTo>
                  <a:pt x="2680" y="1577"/>
                </a:lnTo>
                <a:lnTo>
                  <a:pt x="2691" y="1601"/>
                </a:lnTo>
                <a:lnTo>
                  <a:pt x="2706" y="1623"/>
                </a:lnTo>
                <a:lnTo>
                  <a:pt x="2725" y="1642"/>
                </a:lnTo>
                <a:lnTo>
                  <a:pt x="2747" y="1658"/>
                </a:lnTo>
                <a:lnTo>
                  <a:pt x="2771" y="1669"/>
                </a:lnTo>
                <a:lnTo>
                  <a:pt x="2798" y="1677"/>
                </a:lnTo>
                <a:lnTo>
                  <a:pt x="2828" y="1680"/>
                </a:lnTo>
                <a:lnTo>
                  <a:pt x="2857" y="1677"/>
                </a:lnTo>
                <a:lnTo>
                  <a:pt x="2883" y="1669"/>
                </a:lnTo>
                <a:lnTo>
                  <a:pt x="2908" y="1658"/>
                </a:lnTo>
                <a:lnTo>
                  <a:pt x="2930" y="1642"/>
                </a:lnTo>
                <a:lnTo>
                  <a:pt x="2948" y="1623"/>
                </a:lnTo>
                <a:lnTo>
                  <a:pt x="2964" y="1601"/>
                </a:lnTo>
                <a:lnTo>
                  <a:pt x="2975" y="1577"/>
                </a:lnTo>
                <a:lnTo>
                  <a:pt x="2982" y="1549"/>
                </a:lnTo>
                <a:lnTo>
                  <a:pt x="2985" y="1521"/>
                </a:lnTo>
                <a:lnTo>
                  <a:pt x="2982" y="1492"/>
                </a:lnTo>
                <a:lnTo>
                  <a:pt x="2975" y="1465"/>
                </a:lnTo>
                <a:lnTo>
                  <a:pt x="2964" y="1441"/>
                </a:lnTo>
                <a:lnTo>
                  <a:pt x="2948" y="1419"/>
                </a:lnTo>
                <a:lnTo>
                  <a:pt x="2930" y="1400"/>
                </a:lnTo>
                <a:lnTo>
                  <a:pt x="2908" y="1384"/>
                </a:lnTo>
                <a:lnTo>
                  <a:pt x="2883" y="1371"/>
                </a:lnTo>
                <a:lnTo>
                  <a:pt x="2857" y="1364"/>
                </a:lnTo>
                <a:lnTo>
                  <a:pt x="2828" y="1362"/>
                </a:lnTo>
                <a:close/>
                <a:moveTo>
                  <a:pt x="977" y="1218"/>
                </a:moveTo>
                <a:lnTo>
                  <a:pt x="1129" y="1218"/>
                </a:lnTo>
                <a:lnTo>
                  <a:pt x="1129" y="1823"/>
                </a:lnTo>
                <a:lnTo>
                  <a:pt x="977" y="1823"/>
                </a:lnTo>
                <a:lnTo>
                  <a:pt x="977" y="1218"/>
                </a:lnTo>
                <a:close/>
                <a:moveTo>
                  <a:pt x="2828" y="1208"/>
                </a:moveTo>
                <a:lnTo>
                  <a:pt x="2873" y="1211"/>
                </a:lnTo>
                <a:lnTo>
                  <a:pt x="2916" y="1219"/>
                </a:lnTo>
                <a:lnTo>
                  <a:pt x="2955" y="1232"/>
                </a:lnTo>
                <a:lnTo>
                  <a:pt x="2992" y="1251"/>
                </a:lnTo>
                <a:lnTo>
                  <a:pt x="3026" y="1273"/>
                </a:lnTo>
                <a:lnTo>
                  <a:pt x="3056" y="1299"/>
                </a:lnTo>
                <a:lnTo>
                  <a:pt x="3082" y="1330"/>
                </a:lnTo>
                <a:lnTo>
                  <a:pt x="3104" y="1363"/>
                </a:lnTo>
                <a:lnTo>
                  <a:pt x="3121" y="1398"/>
                </a:lnTo>
                <a:lnTo>
                  <a:pt x="3134" y="1437"/>
                </a:lnTo>
                <a:lnTo>
                  <a:pt x="3142" y="1479"/>
                </a:lnTo>
                <a:lnTo>
                  <a:pt x="3145" y="1521"/>
                </a:lnTo>
                <a:lnTo>
                  <a:pt x="3142" y="1563"/>
                </a:lnTo>
                <a:lnTo>
                  <a:pt x="3134" y="1604"/>
                </a:lnTo>
                <a:lnTo>
                  <a:pt x="3121" y="1642"/>
                </a:lnTo>
                <a:lnTo>
                  <a:pt x="3104" y="1679"/>
                </a:lnTo>
                <a:lnTo>
                  <a:pt x="3082" y="1712"/>
                </a:lnTo>
                <a:lnTo>
                  <a:pt x="3056" y="1742"/>
                </a:lnTo>
                <a:lnTo>
                  <a:pt x="3026" y="1769"/>
                </a:lnTo>
                <a:lnTo>
                  <a:pt x="2992" y="1791"/>
                </a:lnTo>
                <a:lnTo>
                  <a:pt x="2955" y="1809"/>
                </a:lnTo>
                <a:lnTo>
                  <a:pt x="2916" y="1822"/>
                </a:lnTo>
                <a:lnTo>
                  <a:pt x="2873" y="1831"/>
                </a:lnTo>
                <a:lnTo>
                  <a:pt x="2828" y="1834"/>
                </a:lnTo>
                <a:lnTo>
                  <a:pt x="2783" y="1831"/>
                </a:lnTo>
                <a:lnTo>
                  <a:pt x="2740" y="1822"/>
                </a:lnTo>
                <a:lnTo>
                  <a:pt x="2700" y="1809"/>
                </a:lnTo>
                <a:lnTo>
                  <a:pt x="2663" y="1791"/>
                </a:lnTo>
                <a:lnTo>
                  <a:pt x="2630" y="1769"/>
                </a:lnTo>
                <a:lnTo>
                  <a:pt x="2599" y="1742"/>
                </a:lnTo>
                <a:lnTo>
                  <a:pt x="2573" y="1712"/>
                </a:lnTo>
                <a:lnTo>
                  <a:pt x="2551" y="1679"/>
                </a:lnTo>
                <a:lnTo>
                  <a:pt x="2534" y="1642"/>
                </a:lnTo>
                <a:lnTo>
                  <a:pt x="2521" y="1604"/>
                </a:lnTo>
                <a:lnTo>
                  <a:pt x="2513" y="1563"/>
                </a:lnTo>
                <a:lnTo>
                  <a:pt x="2510" y="1521"/>
                </a:lnTo>
                <a:lnTo>
                  <a:pt x="2513" y="1479"/>
                </a:lnTo>
                <a:lnTo>
                  <a:pt x="2521" y="1437"/>
                </a:lnTo>
                <a:lnTo>
                  <a:pt x="2534" y="1398"/>
                </a:lnTo>
                <a:lnTo>
                  <a:pt x="2551" y="1363"/>
                </a:lnTo>
                <a:lnTo>
                  <a:pt x="2573" y="1330"/>
                </a:lnTo>
                <a:lnTo>
                  <a:pt x="2599" y="1299"/>
                </a:lnTo>
                <a:lnTo>
                  <a:pt x="2630" y="1273"/>
                </a:lnTo>
                <a:lnTo>
                  <a:pt x="2663" y="1251"/>
                </a:lnTo>
                <a:lnTo>
                  <a:pt x="2700" y="1232"/>
                </a:lnTo>
                <a:lnTo>
                  <a:pt x="2740" y="1219"/>
                </a:lnTo>
                <a:lnTo>
                  <a:pt x="2783" y="1211"/>
                </a:lnTo>
                <a:lnTo>
                  <a:pt x="2828" y="1208"/>
                </a:lnTo>
                <a:close/>
                <a:moveTo>
                  <a:pt x="2213" y="1208"/>
                </a:moveTo>
                <a:lnTo>
                  <a:pt x="2242" y="1209"/>
                </a:lnTo>
                <a:lnTo>
                  <a:pt x="2268" y="1211"/>
                </a:lnTo>
                <a:lnTo>
                  <a:pt x="2292" y="1215"/>
                </a:lnTo>
                <a:lnTo>
                  <a:pt x="2312" y="1219"/>
                </a:lnTo>
                <a:lnTo>
                  <a:pt x="2329" y="1223"/>
                </a:lnTo>
                <a:lnTo>
                  <a:pt x="2343" y="1227"/>
                </a:lnTo>
                <a:lnTo>
                  <a:pt x="2351" y="1230"/>
                </a:lnTo>
                <a:lnTo>
                  <a:pt x="2351" y="1392"/>
                </a:lnTo>
                <a:lnTo>
                  <a:pt x="2346" y="1389"/>
                </a:lnTo>
                <a:lnTo>
                  <a:pt x="2335" y="1384"/>
                </a:lnTo>
                <a:lnTo>
                  <a:pt x="2321" y="1377"/>
                </a:lnTo>
                <a:lnTo>
                  <a:pt x="2302" y="1371"/>
                </a:lnTo>
                <a:lnTo>
                  <a:pt x="2279" y="1365"/>
                </a:lnTo>
                <a:lnTo>
                  <a:pt x="2253" y="1360"/>
                </a:lnTo>
                <a:lnTo>
                  <a:pt x="2223" y="1359"/>
                </a:lnTo>
                <a:lnTo>
                  <a:pt x="2192" y="1362"/>
                </a:lnTo>
                <a:lnTo>
                  <a:pt x="2163" y="1369"/>
                </a:lnTo>
                <a:lnTo>
                  <a:pt x="2136" y="1381"/>
                </a:lnTo>
                <a:lnTo>
                  <a:pt x="2113" y="1396"/>
                </a:lnTo>
                <a:lnTo>
                  <a:pt x="2095" y="1415"/>
                </a:lnTo>
                <a:lnTo>
                  <a:pt x="2079" y="1437"/>
                </a:lnTo>
                <a:lnTo>
                  <a:pt x="2067" y="1463"/>
                </a:lnTo>
                <a:lnTo>
                  <a:pt x="2060" y="1490"/>
                </a:lnTo>
                <a:lnTo>
                  <a:pt x="2058" y="1521"/>
                </a:lnTo>
                <a:lnTo>
                  <a:pt x="2060" y="1550"/>
                </a:lnTo>
                <a:lnTo>
                  <a:pt x="2066" y="1578"/>
                </a:lnTo>
                <a:lnTo>
                  <a:pt x="2078" y="1602"/>
                </a:lnTo>
                <a:lnTo>
                  <a:pt x="2093" y="1625"/>
                </a:lnTo>
                <a:lnTo>
                  <a:pt x="2112" y="1644"/>
                </a:lnTo>
                <a:lnTo>
                  <a:pt x="2135" y="1660"/>
                </a:lnTo>
                <a:lnTo>
                  <a:pt x="2162" y="1672"/>
                </a:lnTo>
                <a:lnTo>
                  <a:pt x="2191" y="1679"/>
                </a:lnTo>
                <a:lnTo>
                  <a:pt x="2223" y="1682"/>
                </a:lnTo>
                <a:lnTo>
                  <a:pt x="2253" y="1680"/>
                </a:lnTo>
                <a:lnTo>
                  <a:pt x="2279" y="1676"/>
                </a:lnTo>
                <a:lnTo>
                  <a:pt x="2301" y="1671"/>
                </a:lnTo>
                <a:lnTo>
                  <a:pt x="2321" y="1664"/>
                </a:lnTo>
                <a:lnTo>
                  <a:pt x="2335" y="1658"/>
                </a:lnTo>
                <a:lnTo>
                  <a:pt x="2346" y="1653"/>
                </a:lnTo>
                <a:lnTo>
                  <a:pt x="2351" y="1649"/>
                </a:lnTo>
                <a:lnTo>
                  <a:pt x="2351" y="1812"/>
                </a:lnTo>
                <a:lnTo>
                  <a:pt x="2339" y="1816"/>
                </a:lnTo>
                <a:lnTo>
                  <a:pt x="2322" y="1820"/>
                </a:lnTo>
                <a:lnTo>
                  <a:pt x="2300" y="1826"/>
                </a:lnTo>
                <a:lnTo>
                  <a:pt x="2275" y="1830"/>
                </a:lnTo>
                <a:lnTo>
                  <a:pt x="2245" y="1833"/>
                </a:lnTo>
                <a:lnTo>
                  <a:pt x="2213" y="1834"/>
                </a:lnTo>
                <a:lnTo>
                  <a:pt x="2174" y="1832"/>
                </a:lnTo>
                <a:lnTo>
                  <a:pt x="2136" y="1826"/>
                </a:lnTo>
                <a:lnTo>
                  <a:pt x="2100" y="1815"/>
                </a:lnTo>
                <a:lnTo>
                  <a:pt x="2065" y="1801"/>
                </a:lnTo>
                <a:lnTo>
                  <a:pt x="2033" y="1783"/>
                </a:lnTo>
                <a:lnTo>
                  <a:pt x="2002" y="1762"/>
                </a:lnTo>
                <a:lnTo>
                  <a:pt x="1975" y="1737"/>
                </a:lnTo>
                <a:lnTo>
                  <a:pt x="1952" y="1710"/>
                </a:lnTo>
                <a:lnTo>
                  <a:pt x="1931" y="1678"/>
                </a:lnTo>
                <a:lnTo>
                  <a:pt x="1915" y="1643"/>
                </a:lnTo>
                <a:lnTo>
                  <a:pt x="1903" y="1605"/>
                </a:lnTo>
                <a:lnTo>
                  <a:pt x="1896" y="1564"/>
                </a:lnTo>
                <a:lnTo>
                  <a:pt x="1892" y="1521"/>
                </a:lnTo>
                <a:lnTo>
                  <a:pt x="1896" y="1477"/>
                </a:lnTo>
                <a:lnTo>
                  <a:pt x="1904" y="1434"/>
                </a:lnTo>
                <a:lnTo>
                  <a:pt x="1917" y="1395"/>
                </a:lnTo>
                <a:lnTo>
                  <a:pt x="1934" y="1359"/>
                </a:lnTo>
                <a:lnTo>
                  <a:pt x="1957" y="1326"/>
                </a:lnTo>
                <a:lnTo>
                  <a:pt x="1984" y="1296"/>
                </a:lnTo>
                <a:lnTo>
                  <a:pt x="2014" y="1271"/>
                </a:lnTo>
                <a:lnTo>
                  <a:pt x="2047" y="1249"/>
                </a:lnTo>
                <a:lnTo>
                  <a:pt x="2085" y="1231"/>
                </a:lnTo>
                <a:lnTo>
                  <a:pt x="2125" y="1218"/>
                </a:lnTo>
                <a:lnTo>
                  <a:pt x="2168" y="1211"/>
                </a:lnTo>
                <a:lnTo>
                  <a:pt x="2213" y="1208"/>
                </a:lnTo>
                <a:close/>
                <a:moveTo>
                  <a:pt x="630" y="1208"/>
                </a:moveTo>
                <a:lnTo>
                  <a:pt x="660" y="1209"/>
                </a:lnTo>
                <a:lnTo>
                  <a:pt x="687" y="1211"/>
                </a:lnTo>
                <a:lnTo>
                  <a:pt x="711" y="1215"/>
                </a:lnTo>
                <a:lnTo>
                  <a:pt x="731" y="1219"/>
                </a:lnTo>
                <a:lnTo>
                  <a:pt x="748" y="1223"/>
                </a:lnTo>
                <a:lnTo>
                  <a:pt x="760" y="1227"/>
                </a:lnTo>
                <a:lnTo>
                  <a:pt x="769" y="1230"/>
                </a:lnTo>
                <a:lnTo>
                  <a:pt x="769" y="1392"/>
                </a:lnTo>
                <a:lnTo>
                  <a:pt x="763" y="1389"/>
                </a:lnTo>
                <a:lnTo>
                  <a:pt x="754" y="1384"/>
                </a:lnTo>
                <a:lnTo>
                  <a:pt x="739" y="1377"/>
                </a:lnTo>
                <a:lnTo>
                  <a:pt x="721" y="1371"/>
                </a:lnTo>
                <a:lnTo>
                  <a:pt x="697" y="1365"/>
                </a:lnTo>
                <a:lnTo>
                  <a:pt x="671" y="1360"/>
                </a:lnTo>
                <a:lnTo>
                  <a:pt x="642" y="1359"/>
                </a:lnTo>
                <a:lnTo>
                  <a:pt x="611" y="1362"/>
                </a:lnTo>
                <a:lnTo>
                  <a:pt x="581" y="1369"/>
                </a:lnTo>
                <a:lnTo>
                  <a:pt x="555" y="1381"/>
                </a:lnTo>
                <a:lnTo>
                  <a:pt x="532" y="1396"/>
                </a:lnTo>
                <a:lnTo>
                  <a:pt x="513" y="1415"/>
                </a:lnTo>
                <a:lnTo>
                  <a:pt x="497" y="1437"/>
                </a:lnTo>
                <a:lnTo>
                  <a:pt x="485" y="1463"/>
                </a:lnTo>
                <a:lnTo>
                  <a:pt x="479" y="1490"/>
                </a:lnTo>
                <a:lnTo>
                  <a:pt x="475" y="1521"/>
                </a:lnTo>
                <a:lnTo>
                  <a:pt x="479" y="1550"/>
                </a:lnTo>
                <a:lnTo>
                  <a:pt x="485" y="1578"/>
                </a:lnTo>
                <a:lnTo>
                  <a:pt x="496" y="1602"/>
                </a:lnTo>
                <a:lnTo>
                  <a:pt x="512" y="1625"/>
                </a:lnTo>
                <a:lnTo>
                  <a:pt x="531" y="1644"/>
                </a:lnTo>
                <a:lnTo>
                  <a:pt x="554" y="1660"/>
                </a:lnTo>
                <a:lnTo>
                  <a:pt x="580" y="1672"/>
                </a:lnTo>
                <a:lnTo>
                  <a:pt x="610" y="1679"/>
                </a:lnTo>
                <a:lnTo>
                  <a:pt x="642" y="1682"/>
                </a:lnTo>
                <a:lnTo>
                  <a:pt x="671" y="1680"/>
                </a:lnTo>
                <a:lnTo>
                  <a:pt x="697" y="1676"/>
                </a:lnTo>
                <a:lnTo>
                  <a:pt x="719" y="1671"/>
                </a:lnTo>
                <a:lnTo>
                  <a:pt x="738" y="1664"/>
                </a:lnTo>
                <a:lnTo>
                  <a:pt x="753" y="1658"/>
                </a:lnTo>
                <a:lnTo>
                  <a:pt x="763" y="1653"/>
                </a:lnTo>
                <a:lnTo>
                  <a:pt x="769" y="1649"/>
                </a:lnTo>
                <a:lnTo>
                  <a:pt x="769" y="1812"/>
                </a:lnTo>
                <a:lnTo>
                  <a:pt x="757" y="1816"/>
                </a:lnTo>
                <a:lnTo>
                  <a:pt x="740" y="1820"/>
                </a:lnTo>
                <a:lnTo>
                  <a:pt x="718" y="1826"/>
                </a:lnTo>
                <a:lnTo>
                  <a:pt x="692" y="1830"/>
                </a:lnTo>
                <a:lnTo>
                  <a:pt x="663" y="1833"/>
                </a:lnTo>
                <a:lnTo>
                  <a:pt x="630" y="1834"/>
                </a:lnTo>
                <a:lnTo>
                  <a:pt x="592" y="1832"/>
                </a:lnTo>
                <a:lnTo>
                  <a:pt x="554" y="1826"/>
                </a:lnTo>
                <a:lnTo>
                  <a:pt x="518" y="1815"/>
                </a:lnTo>
                <a:lnTo>
                  <a:pt x="484" y="1801"/>
                </a:lnTo>
                <a:lnTo>
                  <a:pt x="451" y="1783"/>
                </a:lnTo>
                <a:lnTo>
                  <a:pt x="421" y="1762"/>
                </a:lnTo>
                <a:lnTo>
                  <a:pt x="394" y="1737"/>
                </a:lnTo>
                <a:lnTo>
                  <a:pt x="370" y="1710"/>
                </a:lnTo>
                <a:lnTo>
                  <a:pt x="350" y="1678"/>
                </a:lnTo>
                <a:lnTo>
                  <a:pt x="333" y="1643"/>
                </a:lnTo>
                <a:lnTo>
                  <a:pt x="322" y="1605"/>
                </a:lnTo>
                <a:lnTo>
                  <a:pt x="314" y="1564"/>
                </a:lnTo>
                <a:lnTo>
                  <a:pt x="311" y="1521"/>
                </a:lnTo>
                <a:lnTo>
                  <a:pt x="314" y="1477"/>
                </a:lnTo>
                <a:lnTo>
                  <a:pt x="323" y="1434"/>
                </a:lnTo>
                <a:lnTo>
                  <a:pt x="335" y="1395"/>
                </a:lnTo>
                <a:lnTo>
                  <a:pt x="353" y="1359"/>
                </a:lnTo>
                <a:lnTo>
                  <a:pt x="375" y="1326"/>
                </a:lnTo>
                <a:lnTo>
                  <a:pt x="402" y="1296"/>
                </a:lnTo>
                <a:lnTo>
                  <a:pt x="433" y="1271"/>
                </a:lnTo>
                <a:lnTo>
                  <a:pt x="466" y="1249"/>
                </a:lnTo>
                <a:lnTo>
                  <a:pt x="503" y="1231"/>
                </a:lnTo>
                <a:lnTo>
                  <a:pt x="544" y="1218"/>
                </a:lnTo>
                <a:lnTo>
                  <a:pt x="585" y="1211"/>
                </a:lnTo>
                <a:lnTo>
                  <a:pt x="630" y="1208"/>
                </a:lnTo>
                <a:close/>
                <a:moveTo>
                  <a:pt x="1556" y="1208"/>
                </a:moveTo>
                <a:lnTo>
                  <a:pt x="1583" y="1209"/>
                </a:lnTo>
                <a:lnTo>
                  <a:pt x="1610" y="1211"/>
                </a:lnTo>
                <a:lnTo>
                  <a:pt x="1634" y="1213"/>
                </a:lnTo>
                <a:lnTo>
                  <a:pt x="1656" y="1217"/>
                </a:lnTo>
                <a:lnTo>
                  <a:pt x="1675" y="1220"/>
                </a:lnTo>
                <a:lnTo>
                  <a:pt x="1689" y="1223"/>
                </a:lnTo>
                <a:lnTo>
                  <a:pt x="1699" y="1226"/>
                </a:lnTo>
                <a:lnTo>
                  <a:pt x="1704" y="1227"/>
                </a:lnTo>
                <a:lnTo>
                  <a:pt x="1704" y="1356"/>
                </a:lnTo>
                <a:lnTo>
                  <a:pt x="1700" y="1355"/>
                </a:lnTo>
                <a:lnTo>
                  <a:pt x="1691" y="1353"/>
                </a:lnTo>
                <a:lnTo>
                  <a:pt x="1679" y="1350"/>
                </a:lnTo>
                <a:lnTo>
                  <a:pt x="1663" y="1347"/>
                </a:lnTo>
                <a:lnTo>
                  <a:pt x="1645" y="1343"/>
                </a:lnTo>
                <a:lnTo>
                  <a:pt x="1625" y="1340"/>
                </a:lnTo>
                <a:lnTo>
                  <a:pt x="1605" y="1338"/>
                </a:lnTo>
                <a:lnTo>
                  <a:pt x="1586" y="1337"/>
                </a:lnTo>
                <a:lnTo>
                  <a:pt x="1557" y="1339"/>
                </a:lnTo>
                <a:lnTo>
                  <a:pt x="1534" y="1344"/>
                </a:lnTo>
                <a:lnTo>
                  <a:pt x="1515" y="1351"/>
                </a:lnTo>
                <a:lnTo>
                  <a:pt x="1502" y="1362"/>
                </a:lnTo>
                <a:lnTo>
                  <a:pt x="1494" y="1373"/>
                </a:lnTo>
                <a:lnTo>
                  <a:pt x="1491" y="1387"/>
                </a:lnTo>
                <a:lnTo>
                  <a:pt x="1494" y="1402"/>
                </a:lnTo>
                <a:lnTo>
                  <a:pt x="1501" y="1413"/>
                </a:lnTo>
                <a:lnTo>
                  <a:pt x="1511" y="1423"/>
                </a:lnTo>
                <a:lnTo>
                  <a:pt x="1523" y="1430"/>
                </a:lnTo>
                <a:lnTo>
                  <a:pt x="1536" y="1436"/>
                </a:lnTo>
                <a:lnTo>
                  <a:pt x="1549" y="1441"/>
                </a:lnTo>
                <a:lnTo>
                  <a:pt x="1560" y="1445"/>
                </a:lnTo>
                <a:lnTo>
                  <a:pt x="1602" y="1458"/>
                </a:lnTo>
                <a:lnTo>
                  <a:pt x="1634" y="1470"/>
                </a:lnTo>
                <a:lnTo>
                  <a:pt x="1661" y="1484"/>
                </a:lnTo>
                <a:lnTo>
                  <a:pt x="1684" y="1501"/>
                </a:lnTo>
                <a:lnTo>
                  <a:pt x="1703" y="1519"/>
                </a:lnTo>
                <a:lnTo>
                  <a:pt x="1719" y="1539"/>
                </a:lnTo>
                <a:lnTo>
                  <a:pt x="1731" y="1560"/>
                </a:lnTo>
                <a:lnTo>
                  <a:pt x="1740" y="1583"/>
                </a:lnTo>
                <a:lnTo>
                  <a:pt x="1745" y="1606"/>
                </a:lnTo>
                <a:lnTo>
                  <a:pt x="1746" y="1630"/>
                </a:lnTo>
                <a:lnTo>
                  <a:pt x="1744" y="1664"/>
                </a:lnTo>
                <a:lnTo>
                  <a:pt x="1737" y="1694"/>
                </a:lnTo>
                <a:lnTo>
                  <a:pt x="1727" y="1720"/>
                </a:lnTo>
                <a:lnTo>
                  <a:pt x="1712" y="1744"/>
                </a:lnTo>
                <a:lnTo>
                  <a:pt x="1696" y="1764"/>
                </a:lnTo>
                <a:lnTo>
                  <a:pt x="1676" y="1781"/>
                </a:lnTo>
                <a:lnTo>
                  <a:pt x="1654" y="1796"/>
                </a:lnTo>
                <a:lnTo>
                  <a:pt x="1630" y="1809"/>
                </a:lnTo>
                <a:lnTo>
                  <a:pt x="1604" y="1818"/>
                </a:lnTo>
                <a:lnTo>
                  <a:pt x="1578" y="1826"/>
                </a:lnTo>
                <a:lnTo>
                  <a:pt x="1551" y="1830"/>
                </a:lnTo>
                <a:lnTo>
                  <a:pt x="1524" y="1833"/>
                </a:lnTo>
                <a:lnTo>
                  <a:pt x="1498" y="1834"/>
                </a:lnTo>
                <a:lnTo>
                  <a:pt x="1467" y="1833"/>
                </a:lnTo>
                <a:lnTo>
                  <a:pt x="1439" y="1832"/>
                </a:lnTo>
                <a:lnTo>
                  <a:pt x="1412" y="1829"/>
                </a:lnTo>
                <a:lnTo>
                  <a:pt x="1388" y="1827"/>
                </a:lnTo>
                <a:lnTo>
                  <a:pt x="1368" y="1823"/>
                </a:lnTo>
                <a:lnTo>
                  <a:pt x="1351" y="1820"/>
                </a:lnTo>
                <a:lnTo>
                  <a:pt x="1339" y="1818"/>
                </a:lnTo>
                <a:lnTo>
                  <a:pt x="1334" y="1817"/>
                </a:lnTo>
                <a:lnTo>
                  <a:pt x="1334" y="1678"/>
                </a:lnTo>
                <a:lnTo>
                  <a:pt x="1343" y="1680"/>
                </a:lnTo>
                <a:lnTo>
                  <a:pt x="1356" y="1684"/>
                </a:lnTo>
                <a:lnTo>
                  <a:pt x="1375" y="1688"/>
                </a:lnTo>
                <a:lnTo>
                  <a:pt x="1397" y="1693"/>
                </a:lnTo>
                <a:lnTo>
                  <a:pt x="1422" y="1697"/>
                </a:lnTo>
                <a:lnTo>
                  <a:pt x="1448" y="1700"/>
                </a:lnTo>
                <a:lnTo>
                  <a:pt x="1477" y="1701"/>
                </a:lnTo>
                <a:lnTo>
                  <a:pt x="1507" y="1699"/>
                </a:lnTo>
                <a:lnTo>
                  <a:pt x="1531" y="1696"/>
                </a:lnTo>
                <a:lnTo>
                  <a:pt x="1552" y="1690"/>
                </a:lnTo>
                <a:lnTo>
                  <a:pt x="1568" y="1681"/>
                </a:lnTo>
                <a:lnTo>
                  <a:pt x="1578" y="1671"/>
                </a:lnTo>
                <a:lnTo>
                  <a:pt x="1585" y="1658"/>
                </a:lnTo>
                <a:lnTo>
                  <a:pt x="1587" y="1644"/>
                </a:lnTo>
                <a:lnTo>
                  <a:pt x="1585" y="1629"/>
                </a:lnTo>
                <a:lnTo>
                  <a:pt x="1578" y="1618"/>
                </a:lnTo>
                <a:lnTo>
                  <a:pt x="1567" y="1607"/>
                </a:lnTo>
                <a:lnTo>
                  <a:pt x="1553" y="1598"/>
                </a:lnTo>
                <a:lnTo>
                  <a:pt x="1537" y="1590"/>
                </a:lnTo>
                <a:lnTo>
                  <a:pt x="1520" y="1584"/>
                </a:lnTo>
                <a:lnTo>
                  <a:pt x="1509" y="1581"/>
                </a:lnTo>
                <a:lnTo>
                  <a:pt x="1498" y="1577"/>
                </a:lnTo>
                <a:lnTo>
                  <a:pt x="1487" y="1574"/>
                </a:lnTo>
                <a:lnTo>
                  <a:pt x="1462" y="1565"/>
                </a:lnTo>
                <a:lnTo>
                  <a:pt x="1439" y="1555"/>
                </a:lnTo>
                <a:lnTo>
                  <a:pt x="1416" y="1542"/>
                </a:lnTo>
                <a:lnTo>
                  <a:pt x="1396" y="1528"/>
                </a:lnTo>
                <a:lnTo>
                  <a:pt x="1378" y="1512"/>
                </a:lnTo>
                <a:lnTo>
                  <a:pt x="1363" y="1494"/>
                </a:lnTo>
                <a:lnTo>
                  <a:pt x="1350" y="1473"/>
                </a:lnTo>
                <a:lnTo>
                  <a:pt x="1341" y="1451"/>
                </a:lnTo>
                <a:lnTo>
                  <a:pt x="1334" y="1425"/>
                </a:lnTo>
                <a:lnTo>
                  <a:pt x="1332" y="1396"/>
                </a:lnTo>
                <a:lnTo>
                  <a:pt x="1334" y="1364"/>
                </a:lnTo>
                <a:lnTo>
                  <a:pt x="1342" y="1333"/>
                </a:lnTo>
                <a:lnTo>
                  <a:pt x="1354" y="1306"/>
                </a:lnTo>
                <a:lnTo>
                  <a:pt x="1371" y="1281"/>
                </a:lnTo>
                <a:lnTo>
                  <a:pt x="1392" y="1259"/>
                </a:lnTo>
                <a:lnTo>
                  <a:pt x="1417" y="1241"/>
                </a:lnTo>
                <a:lnTo>
                  <a:pt x="1446" y="1227"/>
                </a:lnTo>
                <a:lnTo>
                  <a:pt x="1479" y="1216"/>
                </a:lnTo>
                <a:lnTo>
                  <a:pt x="1515" y="1210"/>
                </a:lnTo>
                <a:lnTo>
                  <a:pt x="1556" y="1208"/>
                </a:lnTo>
                <a:close/>
                <a:moveTo>
                  <a:pt x="3381" y="493"/>
                </a:moveTo>
                <a:lnTo>
                  <a:pt x="3400" y="496"/>
                </a:lnTo>
                <a:lnTo>
                  <a:pt x="3418" y="503"/>
                </a:lnTo>
                <a:lnTo>
                  <a:pt x="3434" y="515"/>
                </a:lnTo>
                <a:lnTo>
                  <a:pt x="3446" y="531"/>
                </a:lnTo>
                <a:lnTo>
                  <a:pt x="3453" y="548"/>
                </a:lnTo>
                <a:lnTo>
                  <a:pt x="3456" y="569"/>
                </a:lnTo>
                <a:lnTo>
                  <a:pt x="3456" y="727"/>
                </a:lnTo>
                <a:lnTo>
                  <a:pt x="3453" y="748"/>
                </a:lnTo>
                <a:lnTo>
                  <a:pt x="3446" y="766"/>
                </a:lnTo>
                <a:lnTo>
                  <a:pt x="3434" y="780"/>
                </a:lnTo>
                <a:lnTo>
                  <a:pt x="3418" y="793"/>
                </a:lnTo>
                <a:lnTo>
                  <a:pt x="3400" y="801"/>
                </a:lnTo>
                <a:lnTo>
                  <a:pt x="3381" y="803"/>
                </a:lnTo>
                <a:lnTo>
                  <a:pt x="3361" y="801"/>
                </a:lnTo>
                <a:lnTo>
                  <a:pt x="3343" y="793"/>
                </a:lnTo>
                <a:lnTo>
                  <a:pt x="3328" y="780"/>
                </a:lnTo>
                <a:lnTo>
                  <a:pt x="3316" y="766"/>
                </a:lnTo>
                <a:lnTo>
                  <a:pt x="3308" y="748"/>
                </a:lnTo>
                <a:lnTo>
                  <a:pt x="3306" y="727"/>
                </a:lnTo>
                <a:lnTo>
                  <a:pt x="3306" y="569"/>
                </a:lnTo>
                <a:lnTo>
                  <a:pt x="3308" y="548"/>
                </a:lnTo>
                <a:lnTo>
                  <a:pt x="3316" y="531"/>
                </a:lnTo>
                <a:lnTo>
                  <a:pt x="3328" y="515"/>
                </a:lnTo>
                <a:lnTo>
                  <a:pt x="3343" y="503"/>
                </a:lnTo>
                <a:lnTo>
                  <a:pt x="3361" y="496"/>
                </a:lnTo>
                <a:lnTo>
                  <a:pt x="3381" y="493"/>
                </a:lnTo>
                <a:close/>
                <a:moveTo>
                  <a:pt x="1728" y="493"/>
                </a:moveTo>
                <a:lnTo>
                  <a:pt x="1748" y="496"/>
                </a:lnTo>
                <a:lnTo>
                  <a:pt x="1766" y="503"/>
                </a:lnTo>
                <a:lnTo>
                  <a:pt x="1781" y="515"/>
                </a:lnTo>
                <a:lnTo>
                  <a:pt x="1793" y="531"/>
                </a:lnTo>
                <a:lnTo>
                  <a:pt x="1800" y="548"/>
                </a:lnTo>
                <a:lnTo>
                  <a:pt x="1803" y="569"/>
                </a:lnTo>
                <a:lnTo>
                  <a:pt x="1803" y="727"/>
                </a:lnTo>
                <a:lnTo>
                  <a:pt x="1800" y="748"/>
                </a:lnTo>
                <a:lnTo>
                  <a:pt x="1793" y="766"/>
                </a:lnTo>
                <a:lnTo>
                  <a:pt x="1781" y="780"/>
                </a:lnTo>
                <a:lnTo>
                  <a:pt x="1766" y="793"/>
                </a:lnTo>
                <a:lnTo>
                  <a:pt x="1748" y="801"/>
                </a:lnTo>
                <a:lnTo>
                  <a:pt x="1728" y="803"/>
                </a:lnTo>
                <a:lnTo>
                  <a:pt x="1708" y="801"/>
                </a:lnTo>
                <a:lnTo>
                  <a:pt x="1690" y="793"/>
                </a:lnTo>
                <a:lnTo>
                  <a:pt x="1675" y="780"/>
                </a:lnTo>
                <a:lnTo>
                  <a:pt x="1663" y="766"/>
                </a:lnTo>
                <a:lnTo>
                  <a:pt x="1656" y="748"/>
                </a:lnTo>
                <a:lnTo>
                  <a:pt x="1653" y="727"/>
                </a:lnTo>
                <a:lnTo>
                  <a:pt x="1653" y="569"/>
                </a:lnTo>
                <a:lnTo>
                  <a:pt x="1656" y="548"/>
                </a:lnTo>
                <a:lnTo>
                  <a:pt x="1663" y="531"/>
                </a:lnTo>
                <a:lnTo>
                  <a:pt x="1675" y="515"/>
                </a:lnTo>
                <a:lnTo>
                  <a:pt x="1690" y="503"/>
                </a:lnTo>
                <a:lnTo>
                  <a:pt x="1708" y="496"/>
                </a:lnTo>
                <a:lnTo>
                  <a:pt x="1728" y="493"/>
                </a:lnTo>
                <a:close/>
                <a:moveTo>
                  <a:pt x="75" y="493"/>
                </a:moveTo>
                <a:lnTo>
                  <a:pt x="95" y="496"/>
                </a:lnTo>
                <a:lnTo>
                  <a:pt x="113" y="503"/>
                </a:lnTo>
                <a:lnTo>
                  <a:pt x="129" y="515"/>
                </a:lnTo>
                <a:lnTo>
                  <a:pt x="140" y="531"/>
                </a:lnTo>
                <a:lnTo>
                  <a:pt x="148" y="548"/>
                </a:lnTo>
                <a:lnTo>
                  <a:pt x="151" y="569"/>
                </a:lnTo>
                <a:lnTo>
                  <a:pt x="151" y="727"/>
                </a:lnTo>
                <a:lnTo>
                  <a:pt x="148" y="748"/>
                </a:lnTo>
                <a:lnTo>
                  <a:pt x="140" y="766"/>
                </a:lnTo>
                <a:lnTo>
                  <a:pt x="129" y="780"/>
                </a:lnTo>
                <a:lnTo>
                  <a:pt x="113" y="793"/>
                </a:lnTo>
                <a:lnTo>
                  <a:pt x="95" y="801"/>
                </a:lnTo>
                <a:lnTo>
                  <a:pt x="75" y="803"/>
                </a:lnTo>
                <a:lnTo>
                  <a:pt x="56" y="801"/>
                </a:lnTo>
                <a:lnTo>
                  <a:pt x="38" y="793"/>
                </a:lnTo>
                <a:lnTo>
                  <a:pt x="22" y="780"/>
                </a:lnTo>
                <a:lnTo>
                  <a:pt x="10" y="766"/>
                </a:lnTo>
                <a:lnTo>
                  <a:pt x="3" y="748"/>
                </a:lnTo>
                <a:lnTo>
                  <a:pt x="0" y="727"/>
                </a:lnTo>
                <a:lnTo>
                  <a:pt x="0" y="569"/>
                </a:lnTo>
                <a:lnTo>
                  <a:pt x="3" y="548"/>
                </a:lnTo>
                <a:lnTo>
                  <a:pt x="10" y="531"/>
                </a:lnTo>
                <a:lnTo>
                  <a:pt x="22" y="515"/>
                </a:lnTo>
                <a:lnTo>
                  <a:pt x="38" y="503"/>
                </a:lnTo>
                <a:lnTo>
                  <a:pt x="56" y="496"/>
                </a:lnTo>
                <a:lnTo>
                  <a:pt x="75" y="493"/>
                </a:lnTo>
                <a:close/>
                <a:moveTo>
                  <a:pt x="2968" y="285"/>
                </a:moveTo>
                <a:lnTo>
                  <a:pt x="2988" y="287"/>
                </a:lnTo>
                <a:lnTo>
                  <a:pt x="3006" y="295"/>
                </a:lnTo>
                <a:lnTo>
                  <a:pt x="3021" y="307"/>
                </a:lnTo>
                <a:lnTo>
                  <a:pt x="3033" y="322"/>
                </a:lnTo>
                <a:lnTo>
                  <a:pt x="3040" y="340"/>
                </a:lnTo>
                <a:lnTo>
                  <a:pt x="3043" y="360"/>
                </a:lnTo>
                <a:lnTo>
                  <a:pt x="3043" y="727"/>
                </a:lnTo>
                <a:lnTo>
                  <a:pt x="3040" y="748"/>
                </a:lnTo>
                <a:lnTo>
                  <a:pt x="3033" y="766"/>
                </a:lnTo>
                <a:lnTo>
                  <a:pt x="3021" y="780"/>
                </a:lnTo>
                <a:lnTo>
                  <a:pt x="3006" y="793"/>
                </a:lnTo>
                <a:lnTo>
                  <a:pt x="2988" y="801"/>
                </a:lnTo>
                <a:lnTo>
                  <a:pt x="2968" y="803"/>
                </a:lnTo>
                <a:lnTo>
                  <a:pt x="2947" y="801"/>
                </a:lnTo>
                <a:lnTo>
                  <a:pt x="2929" y="793"/>
                </a:lnTo>
                <a:lnTo>
                  <a:pt x="2915" y="780"/>
                </a:lnTo>
                <a:lnTo>
                  <a:pt x="2903" y="766"/>
                </a:lnTo>
                <a:lnTo>
                  <a:pt x="2895" y="748"/>
                </a:lnTo>
                <a:lnTo>
                  <a:pt x="2893" y="727"/>
                </a:lnTo>
                <a:lnTo>
                  <a:pt x="2893" y="360"/>
                </a:lnTo>
                <a:lnTo>
                  <a:pt x="2895" y="340"/>
                </a:lnTo>
                <a:lnTo>
                  <a:pt x="2903" y="322"/>
                </a:lnTo>
                <a:lnTo>
                  <a:pt x="2915" y="307"/>
                </a:lnTo>
                <a:lnTo>
                  <a:pt x="2929" y="295"/>
                </a:lnTo>
                <a:lnTo>
                  <a:pt x="2947" y="287"/>
                </a:lnTo>
                <a:lnTo>
                  <a:pt x="2968" y="285"/>
                </a:lnTo>
                <a:close/>
                <a:moveTo>
                  <a:pt x="2142" y="285"/>
                </a:moveTo>
                <a:lnTo>
                  <a:pt x="2162" y="287"/>
                </a:lnTo>
                <a:lnTo>
                  <a:pt x="2179" y="295"/>
                </a:lnTo>
                <a:lnTo>
                  <a:pt x="2194" y="307"/>
                </a:lnTo>
                <a:lnTo>
                  <a:pt x="2207" y="322"/>
                </a:lnTo>
                <a:lnTo>
                  <a:pt x="2214" y="340"/>
                </a:lnTo>
                <a:lnTo>
                  <a:pt x="2216" y="360"/>
                </a:lnTo>
                <a:lnTo>
                  <a:pt x="2216" y="727"/>
                </a:lnTo>
                <a:lnTo>
                  <a:pt x="2214" y="748"/>
                </a:lnTo>
                <a:lnTo>
                  <a:pt x="2207" y="766"/>
                </a:lnTo>
                <a:lnTo>
                  <a:pt x="2194" y="780"/>
                </a:lnTo>
                <a:lnTo>
                  <a:pt x="2179" y="793"/>
                </a:lnTo>
                <a:lnTo>
                  <a:pt x="2162" y="801"/>
                </a:lnTo>
                <a:lnTo>
                  <a:pt x="2142" y="803"/>
                </a:lnTo>
                <a:lnTo>
                  <a:pt x="2122" y="801"/>
                </a:lnTo>
                <a:lnTo>
                  <a:pt x="2104" y="793"/>
                </a:lnTo>
                <a:lnTo>
                  <a:pt x="2088" y="780"/>
                </a:lnTo>
                <a:lnTo>
                  <a:pt x="2077" y="766"/>
                </a:lnTo>
                <a:lnTo>
                  <a:pt x="2069" y="748"/>
                </a:lnTo>
                <a:lnTo>
                  <a:pt x="2066" y="727"/>
                </a:lnTo>
                <a:lnTo>
                  <a:pt x="2066" y="360"/>
                </a:lnTo>
                <a:lnTo>
                  <a:pt x="2069" y="340"/>
                </a:lnTo>
                <a:lnTo>
                  <a:pt x="2077" y="322"/>
                </a:lnTo>
                <a:lnTo>
                  <a:pt x="2088" y="307"/>
                </a:lnTo>
                <a:lnTo>
                  <a:pt x="2104" y="295"/>
                </a:lnTo>
                <a:lnTo>
                  <a:pt x="2122" y="287"/>
                </a:lnTo>
                <a:lnTo>
                  <a:pt x="2142" y="285"/>
                </a:lnTo>
                <a:close/>
                <a:moveTo>
                  <a:pt x="1315" y="285"/>
                </a:moveTo>
                <a:lnTo>
                  <a:pt x="1335" y="287"/>
                </a:lnTo>
                <a:lnTo>
                  <a:pt x="1353" y="295"/>
                </a:lnTo>
                <a:lnTo>
                  <a:pt x="1368" y="307"/>
                </a:lnTo>
                <a:lnTo>
                  <a:pt x="1380" y="322"/>
                </a:lnTo>
                <a:lnTo>
                  <a:pt x="1388" y="340"/>
                </a:lnTo>
                <a:lnTo>
                  <a:pt x="1390" y="360"/>
                </a:lnTo>
                <a:lnTo>
                  <a:pt x="1390" y="727"/>
                </a:lnTo>
                <a:lnTo>
                  <a:pt x="1388" y="748"/>
                </a:lnTo>
                <a:lnTo>
                  <a:pt x="1380" y="766"/>
                </a:lnTo>
                <a:lnTo>
                  <a:pt x="1368" y="780"/>
                </a:lnTo>
                <a:lnTo>
                  <a:pt x="1353" y="793"/>
                </a:lnTo>
                <a:lnTo>
                  <a:pt x="1335" y="801"/>
                </a:lnTo>
                <a:lnTo>
                  <a:pt x="1315" y="803"/>
                </a:lnTo>
                <a:lnTo>
                  <a:pt x="1295" y="801"/>
                </a:lnTo>
                <a:lnTo>
                  <a:pt x="1277" y="793"/>
                </a:lnTo>
                <a:lnTo>
                  <a:pt x="1262" y="780"/>
                </a:lnTo>
                <a:lnTo>
                  <a:pt x="1250" y="766"/>
                </a:lnTo>
                <a:lnTo>
                  <a:pt x="1242" y="748"/>
                </a:lnTo>
                <a:lnTo>
                  <a:pt x="1240" y="727"/>
                </a:lnTo>
                <a:lnTo>
                  <a:pt x="1240" y="360"/>
                </a:lnTo>
                <a:lnTo>
                  <a:pt x="1242" y="340"/>
                </a:lnTo>
                <a:lnTo>
                  <a:pt x="1250" y="322"/>
                </a:lnTo>
                <a:lnTo>
                  <a:pt x="1262" y="307"/>
                </a:lnTo>
                <a:lnTo>
                  <a:pt x="1277" y="295"/>
                </a:lnTo>
                <a:lnTo>
                  <a:pt x="1295" y="287"/>
                </a:lnTo>
                <a:lnTo>
                  <a:pt x="1315" y="285"/>
                </a:lnTo>
                <a:close/>
                <a:moveTo>
                  <a:pt x="488" y="285"/>
                </a:moveTo>
                <a:lnTo>
                  <a:pt x="508" y="287"/>
                </a:lnTo>
                <a:lnTo>
                  <a:pt x="527" y="295"/>
                </a:lnTo>
                <a:lnTo>
                  <a:pt x="541" y="307"/>
                </a:lnTo>
                <a:lnTo>
                  <a:pt x="553" y="322"/>
                </a:lnTo>
                <a:lnTo>
                  <a:pt x="561" y="340"/>
                </a:lnTo>
                <a:lnTo>
                  <a:pt x="563" y="360"/>
                </a:lnTo>
                <a:lnTo>
                  <a:pt x="563" y="727"/>
                </a:lnTo>
                <a:lnTo>
                  <a:pt x="561" y="748"/>
                </a:lnTo>
                <a:lnTo>
                  <a:pt x="553" y="766"/>
                </a:lnTo>
                <a:lnTo>
                  <a:pt x="541" y="780"/>
                </a:lnTo>
                <a:lnTo>
                  <a:pt x="527" y="793"/>
                </a:lnTo>
                <a:lnTo>
                  <a:pt x="508" y="801"/>
                </a:lnTo>
                <a:lnTo>
                  <a:pt x="488" y="803"/>
                </a:lnTo>
                <a:lnTo>
                  <a:pt x="468" y="801"/>
                </a:lnTo>
                <a:lnTo>
                  <a:pt x="450" y="793"/>
                </a:lnTo>
                <a:lnTo>
                  <a:pt x="436" y="780"/>
                </a:lnTo>
                <a:lnTo>
                  <a:pt x="423" y="766"/>
                </a:lnTo>
                <a:lnTo>
                  <a:pt x="416" y="748"/>
                </a:lnTo>
                <a:lnTo>
                  <a:pt x="414" y="727"/>
                </a:lnTo>
                <a:lnTo>
                  <a:pt x="414" y="360"/>
                </a:lnTo>
                <a:lnTo>
                  <a:pt x="416" y="340"/>
                </a:lnTo>
                <a:lnTo>
                  <a:pt x="423" y="322"/>
                </a:lnTo>
                <a:lnTo>
                  <a:pt x="436" y="307"/>
                </a:lnTo>
                <a:lnTo>
                  <a:pt x="450" y="295"/>
                </a:lnTo>
                <a:lnTo>
                  <a:pt x="468" y="287"/>
                </a:lnTo>
                <a:lnTo>
                  <a:pt x="488" y="285"/>
                </a:lnTo>
                <a:close/>
                <a:moveTo>
                  <a:pt x="2555" y="0"/>
                </a:moveTo>
                <a:lnTo>
                  <a:pt x="2575" y="2"/>
                </a:lnTo>
                <a:lnTo>
                  <a:pt x="2593" y="10"/>
                </a:lnTo>
                <a:lnTo>
                  <a:pt x="2608" y="22"/>
                </a:lnTo>
                <a:lnTo>
                  <a:pt x="2619" y="37"/>
                </a:lnTo>
                <a:lnTo>
                  <a:pt x="2628" y="55"/>
                </a:lnTo>
                <a:lnTo>
                  <a:pt x="2630" y="75"/>
                </a:lnTo>
                <a:lnTo>
                  <a:pt x="2630" y="879"/>
                </a:lnTo>
                <a:lnTo>
                  <a:pt x="2628" y="899"/>
                </a:lnTo>
                <a:lnTo>
                  <a:pt x="2619" y="917"/>
                </a:lnTo>
                <a:lnTo>
                  <a:pt x="2608" y="931"/>
                </a:lnTo>
                <a:lnTo>
                  <a:pt x="2593" y="944"/>
                </a:lnTo>
                <a:lnTo>
                  <a:pt x="2575" y="951"/>
                </a:lnTo>
                <a:lnTo>
                  <a:pt x="2555" y="953"/>
                </a:lnTo>
                <a:lnTo>
                  <a:pt x="2535" y="951"/>
                </a:lnTo>
                <a:lnTo>
                  <a:pt x="2517" y="944"/>
                </a:lnTo>
                <a:lnTo>
                  <a:pt x="2502" y="931"/>
                </a:lnTo>
                <a:lnTo>
                  <a:pt x="2490" y="917"/>
                </a:lnTo>
                <a:lnTo>
                  <a:pt x="2483" y="899"/>
                </a:lnTo>
                <a:lnTo>
                  <a:pt x="2480" y="879"/>
                </a:lnTo>
                <a:lnTo>
                  <a:pt x="2480" y="75"/>
                </a:lnTo>
                <a:lnTo>
                  <a:pt x="2483" y="55"/>
                </a:lnTo>
                <a:lnTo>
                  <a:pt x="2490" y="37"/>
                </a:lnTo>
                <a:lnTo>
                  <a:pt x="2502" y="22"/>
                </a:lnTo>
                <a:lnTo>
                  <a:pt x="2517" y="10"/>
                </a:lnTo>
                <a:lnTo>
                  <a:pt x="2535" y="2"/>
                </a:lnTo>
                <a:lnTo>
                  <a:pt x="2555" y="0"/>
                </a:lnTo>
                <a:close/>
                <a:moveTo>
                  <a:pt x="902" y="0"/>
                </a:moveTo>
                <a:lnTo>
                  <a:pt x="922" y="2"/>
                </a:lnTo>
                <a:lnTo>
                  <a:pt x="939" y="10"/>
                </a:lnTo>
                <a:lnTo>
                  <a:pt x="955" y="22"/>
                </a:lnTo>
                <a:lnTo>
                  <a:pt x="967" y="37"/>
                </a:lnTo>
                <a:lnTo>
                  <a:pt x="974" y="55"/>
                </a:lnTo>
                <a:lnTo>
                  <a:pt x="977" y="75"/>
                </a:lnTo>
                <a:lnTo>
                  <a:pt x="977" y="879"/>
                </a:lnTo>
                <a:lnTo>
                  <a:pt x="974" y="899"/>
                </a:lnTo>
                <a:lnTo>
                  <a:pt x="967" y="917"/>
                </a:lnTo>
                <a:lnTo>
                  <a:pt x="955" y="931"/>
                </a:lnTo>
                <a:lnTo>
                  <a:pt x="939" y="944"/>
                </a:lnTo>
                <a:lnTo>
                  <a:pt x="922" y="951"/>
                </a:lnTo>
                <a:lnTo>
                  <a:pt x="902" y="953"/>
                </a:lnTo>
                <a:lnTo>
                  <a:pt x="882" y="951"/>
                </a:lnTo>
                <a:lnTo>
                  <a:pt x="864" y="944"/>
                </a:lnTo>
                <a:lnTo>
                  <a:pt x="848" y="931"/>
                </a:lnTo>
                <a:lnTo>
                  <a:pt x="837" y="917"/>
                </a:lnTo>
                <a:lnTo>
                  <a:pt x="829" y="899"/>
                </a:lnTo>
                <a:lnTo>
                  <a:pt x="826" y="879"/>
                </a:lnTo>
                <a:lnTo>
                  <a:pt x="826" y="75"/>
                </a:lnTo>
                <a:lnTo>
                  <a:pt x="829" y="55"/>
                </a:lnTo>
                <a:lnTo>
                  <a:pt x="837" y="37"/>
                </a:lnTo>
                <a:lnTo>
                  <a:pt x="848" y="22"/>
                </a:lnTo>
                <a:lnTo>
                  <a:pt x="864" y="10"/>
                </a:lnTo>
                <a:lnTo>
                  <a:pt x="882" y="2"/>
                </a:lnTo>
                <a:lnTo>
                  <a:pt x="902"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Tree>
    <p:extLst>
      <p:ext uri="{BB962C8B-B14F-4D97-AF65-F5344CB8AC3E}">
        <p14:creationId xmlns:p14="http://schemas.microsoft.com/office/powerpoint/2010/main" val="9587595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16" name="Subtitle 2"/>
          <p:cNvSpPr>
            <a:spLocks noGrp="1"/>
          </p:cNvSpPr>
          <p:nvPr>
            <p:ph type="subTitle" idx="1" hasCustomPrompt="1"/>
          </p:nvPr>
        </p:nvSpPr>
        <p:spPr>
          <a:xfrm>
            <a:off x="469496" y="3868768"/>
            <a:ext cx="8296421" cy="288131"/>
          </a:xfrm>
          <a:prstGeom prst="rect">
            <a:avLst/>
          </a:prstGeom>
        </p:spPr>
        <p:txBody>
          <a:bodyPr lIns="91420" tIns="45710" rIns="91420" bIns="45710" anchor="b" anchorCtr="0">
            <a:noAutofit/>
          </a:bodyPr>
          <a:lstStyle>
            <a:lvl1pPr marL="0" indent="0" algn="l">
              <a:buNone/>
              <a:defRPr sz="1600" b="0" i="0">
                <a:solidFill>
                  <a:schemeClr val="bg1"/>
                </a:solidFill>
                <a:latin typeface="+mn-lt"/>
                <a:cs typeface="CiscoSansTT ExtraLight"/>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GB" dirty="0"/>
              <a:t>Speaker Name</a:t>
            </a:r>
            <a:endParaRPr lang="en-US" dirty="0"/>
          </a:p>
        </p:txBody>
      </p:sp>
      <p:sp>
        <p:nvSpPr>
          <p:cNvPr id="17" name="Text Placeholder 38"/>
          <p:cNvSpPr>
            <a:spLocks noGrp="1"/>
          </p:cNvSpPr>
          <p:nvPr>
            <p:ph type="body" sz="quarter" idx="11" hasCustomPrompt="1"/>
          </p:nvPr>
        </p:nvSpPr>
        <p:spPr>
          <a:xfrm>
            <a:off x="469496" y="4108765"/>
            <a:ext cx="8296421" cy="288131"/>
          </a:xfrm>
          <a:prstGeom prst="rect">
            <a:avLst/>
          </a:prstGeom>
        </p:spPr>
        <p:txBody>
          <a:bodyPr lIns="91420" tIns="45710" rIns="91420" bIns="45710"/>
          <a:lstStyle>
            <a:lvl1pPr marL="0" indent="0" algn="l">
              <a:buFontTx/>
              <a:buNone/>
              <a:defRPr lang="en-US" sz="1600" b="0" i="0" kern="1200" dirty="0" smtClean="0">
                <a:solidFill>
                  <a:schemeClr val="bg1"/>
                </a:solidFill>
                <a:latin typeface="+mn-lt"/>
                <a:ea typeface="+mn-ea"/>
                <a:cs typeface="CiscoSansTT ExtraLight"/>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GB" dirty="0"/>
              <a:t>Speaker Title</a:t>
            </a:r>
          </a:p>
        </p:txBody>
      </p:sp>
      <p:sp>
        <p:nvSpPr>
          <p:cNvPr id="18" name="Text Placeholder 40"/>
          <p:cNvSpPr>
            <a:spLocks noGrp="1"/>
          </p:cNvSpPr>
          <p:nvPr>
            <p:ph type="body" sz="quarter" idx="12" hasCustomPrompt="1"/>
          </p:nvPr>
        </p:nvSpPr>
        <p:spPr>
          <a:xfrm>
            <a:off x="469496" y="4348762"/>
            <a:ext cx="8296421" cy="288131"/>
          </a:xfrm>
          <a:prstGeom prst="rect">
            <a:avLst/>
          </a:prstGeom>
        </p:spPr>
        <p:txBody>
          <a:bodyPr lIns="91420" tIns="45710" rIns="91420" bIns="45710"/>
          <a:lstStyle>
            <a:lvl1pPr marL="0" indent="0" algn="l">
              <a:buFontTx/>
              <a:buNone/>
              <a:defRPr lang="en-US" sz="1600" b="0" i="0" kern="1200" dirty="0" smtClean="0">
                <a:solidFill>
                  <a:schemeClr val="bg1"/>
                </a:solidFill>
                <a:latin typeface="+mn-lt"/>
                <a:ea typeface="+mn-ea"/>
                <a:cs typeface="CiscoSansTT ExtraLight"/>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GB" dirty="0"/>
              <a:t>Date</a:t>
            </a:r>
          </a:p>
        </p:txBody>
      </p:sp>
      <p:sp>
        <p:nvSpPr>
          <p:cNvPr id="19" name="Text Placeholder 2"/>
          <p:cNvSpPr>
            <a:spLocks noGrp="1"/>
          </p:cNvSpPr>
          <p:nvPr>
            <p:ph type="body" sz="quarter" idx="13" hasCustomPrompt="1"/>
          </p:nvPr>
        </p:nvSpPr>
        <p:spPr>
          <a:xfrm>
            <a:off x="463292" y="3211463"/>
            <a:ext cx="8302625" cy="299001"/>
          </a:xfrm>
          <a:prstGeom prst="rect">
            <a:avLst/>
          </a:prstGeom>
        </p:spPr>
        <p:txBody>
          <a:bodyPr lIns="91420" tIns="45710" rIns="91420" bIns="45710"/>
          <a:lstStyle>
            <a:lvl1pPr marL="0" indent="0">
              <a:buFont typeface="Arial" panose="020B0604020202020204" pitchFamily="34" charset="0"/>
              <a:buNone/>
              <a:defRPr sz="2200" b="0" i="0" baseline="0">
                <a:solidFill>
                  <a:schemeClr val="bg1"/>
                </a:solidFill>
                <a:latin typeface="+mj-lt"/>
                <a:cs typeface="CiscoSansTT ExtraLight"/>
              </a:defRPr>
            </a:lvl1pPr>
            <a:lvl2pPr marL="304781" indent="0">
              <a:buNone/>
              <a:defRPr/>
            </a:lvl2pPr>
            <a:lvl3pPr marL="427401" indent="0">
              <a:buNone/>
              <a:defRPr/>
            </a:lvl3pPr>
            <a:lvl4pPr marL="516694" indent="0">
              <a:buNone/>
              <a:defRPr/>
            </a:lvl4pPr>
            <a:lvl5pPr marL="601221" indent="0">
              <a:buNone/>
              <a:defRPr/>
            </a:lvl5pPr>
          </a:lstStyle>
          <a:p>
            <a:pPr lvl="0"/>
            <a:r>
              <a:rPr lang="en-GB" dirty="0"/>
              <a:t>Subtitle Goes Here</a:t>
            </a:r>
          </a:p>
        </p:txBody>
      </p:sp>
      <p:sp>
        <p:nvSpPr>
          <p:cNvPr id="20" name="Title 1"/>
          <p:cNvSpPr>
            <a:spLocks noGrp="1"/>
          </p:cNvSpPr>
          <p:nvPr>
            <p:ph type="ctrTitle" hasCustomPrompt="1"/>
          </p:nvPr>
        </p:nvSpPr>
        <p:spPr>
          <a:xfrm>
            <a:off x="425765" y="2639977"/>
            <a:ext cx="8340152" cy="644730"/>
          </a:xfrm>
          <a:prstGeom prst="rect">
            <a:avLst/>
          </a:prstGeom>
        </p:spPr>
        <p:txBody>
          <a:bodyPr anchor="b"/>
          <a:lstStyle>
            <a:lvl1pPr marL="0" indent="0" algn="l">
              <a:lnSpc>
                <a:spcPct val="90000"/>
              </a:lnSpc>
              <a:buFont typeface="Arial" panose="020B0604020202020204" pitchFamily="34" charset="0"/>
              <a:buNone/>
              <a:defRPr sz="4000" b="0" i="0" spc="0" baseline="0">
                <a:solidFill>
                  <a:schemeClr val="bg1"/>
                </a:solidFill>
                <a:latin typeface="+mj-lt"/>
                <a:cs typeface="CiscoSansTT ExtraLight"/>
              </a:defRPr>
            </a:lvl1pPr>
          </a:lstStyle>
          <a:p>
            <a:r>
              <a:rPr lang="en-GB" dirty="0"/>
              <a:t>Presentation Title Goes Here</a:t>
            </a:r>
            <a:endParaRPr lang="en-US" dirty="0"/>
          </a:p>
        </p:txBody>
      </p:sp>
      <p:sp>
        <p:nvSpPr>
          <p:cNvPr id="6" name="Freeform 6"/>
          <p:cNvSpPr>
            <a:spLocks noChangeAspect="1" noEditPoints="1"/>
          </p:cNvSpPr>
          <p:nvPr userDrawn="1"/>
        </p:nvSpPr>
        <p:spPr bwMode="auto">
          <a:xfrm>
            <a:off x="469496" y="391308"/>
            <a:ext cx="795528" cy="422625"/>
          </a:xfrm>
          <a:custGeom>
            <a:avLst/>
            <a:gdLst>
              <a:gd name="T0" fmla="*/ 2671 w 3456"/>
              <a:gd name="T1" fmla="*/ 1521 h 1834"/>
              <a:gd name="T2" fmla="*/ 2857 w 3456"/>
              <a:gd name="T3" fmla="*/ 1677 h 1834"/>
              <a:gd name="T4" fmla="*/ 2975 w 3456"/>
              <a:gd name="T5" fmla="*/ 1465 h 1834"/>
              <a:gd name="T6" fmla="*/ 1129 w 3456"/>
              <a:gd name="T7" fmla="*/ 1823 h 1834"/>
              <a:gd name="T8" fmla="*/ 3082 w 3456"/>
              <a:gd name="T9" fmla="*/ 1330 h 1834"/>
              <a:gd name="T10" fmla="*/ 3082 w 3456"/>
              <a:gd name="T11" fmla="*/ 1712 h 1834"/>
              <a:gd name="T12" fmla="*/ 2700 w 3456"/>
              <a:gd name="T13" fmla="*/ 1809 h 1834"/>
              <a:gd name="T14" fmla="*/ 2513 w 3456"/>
              <a:gd name="T15" fmla="*/ 1479 h 1834"/>
              <a:gd name="T16" fmla="*/ 2783 w 3456"/>
              <a:gd name="T17" fmla="*/ 1211 h 1834"/>
              <a:gd name="T18" fmla="*/ 2351 w 3456"/>
              <a:gd name="T19" fmla="*/ 1392 h 1834"/>
              <a:gd name="T20" fmla="*/ 2136 w 3456"/>
              <a:gd name="T21" fmla="*/ 1381 h 1834"/>
              <a:gd name="T22" fmla="*/ 2093 w 3456"/>
              <a:gd name="T23" fmla="*/ 1625 h 1834"/>
              <a:gd name="T24" fmla="*/ 2335 w 3456"/>
              <a:gd name="T25" fmla="*/ 1658 h 1834"/>
              <a:gd name="T26" fmla="*/ 2174 w 3456"/>
              <a:gd name="T27" fmla="*/ 1832 h 1834"/>
              <a:gd name="T28" fmla="*/ 1903 w 3456"/>
              <a:gd name="T29" fmla="*/ 1605 h 1834"/>
              <a:gd name="T30" fmla="*/ 2047 w 3456"/>
              <a:gd name="T31" fmla="*/ 1249 h 1834"/>
              <a:gd name="T32" fmla="*/ 748 w 3456"/>
              <a:gd name="T33" fmla="*/ 1223 h 1834"/>
              <a:gd name="T34" fmla="*/ 642 w 3456"/>
              <a:gd name="T35" fmla="*/ 1359 h 1834"/>
              <a:gd name="T36" fmla="*/ 479 w 3456"/>
              <a:gd name="T37" fmla="*/ 1550 h 1834"/>
              <a:gd name="T38" fmla="*/ 697 w 3456"/>
              <a:gd name="T39" fmla="*/ 1676 h 1834"/>
              <a:gd name="T40" fmla="*/ 692 w 3456"/>
              <a:gd name="T41" fmla="*/ 1830 h 1834"/>
              <a:gd name="T42" fmla="*/ 370 w 3456"/>
              <a:gd name="T43" fmla="*/ 1710 h 1834"/>
              <a:gd name="T44" fmla="*/ 375 w 3456"/>
              <a:gd name="T45" fmla="*/ 1326 h 1834"/>
              <a:gd name="T46" fmla="*/ 1610 w 3456"/>
              <a:gd name="T47" fmla="*/ 1211 h 1834"/>
              <a:gd name="T48" fmla="*/ 1679 w 3456"/>
              <a:gd name="T49" fmla="*/ 1350 h 1834"/>
              <a:gd name="T50" fmla="*/ 1494 w 3456"/>
              <a:gd name="T51" fmla="*/ 1373 h 1834"/>
              <a:gd name="T52" fmla="*/ 1634 w 3456"/>
              <a:gd name="T53" fmla="*/ 1470 h 1834"/>
              <a:gd name="T54" fmla="*/ 1737 w 3456"/>
              <a:gd name="T55" fmla="*/ 1694 h 1834"/>
              <a:gd name="T56" fmla="*/ 1524 w 3456"/>
              <a:gd name="T57" fmla="*/ 1833 h 1834"/>
              <a:gd name="T58" fmla="*/ 1334 w 3456"/>
              <a:gd name="T59" fmla="*/ 1678 h 1834"/>
              <a:gd name="T60" fmla="*/ 1552 w 3456"/>
              <a:gd name="T61" fmla="*/ 1690 h 1834"/>
              <a:gd name="T62" fmla="*/ 1520 w 3456"/>
              <a:gd name="T63" fmla="*/ 1584 h 1834"/>
              <a:gd name="T64" fmla="*/ 1350 w 3456"/>
              <a:gd name="T65" fmla="*/ 1473 h 1834"/>
              <a:gd name="T66" fmla="*/ 1446 w 3456"/>
              <a:gd name="T67" fmla="*/ 1227 h 1834"/>
              <a:gd name="T68" fmla="*/ 3456 w 3456"/>
              <a:gd name="T69" fmla="*/ 569 h 1834"/>
              <a:gd name="T70" fmla="*/ 3328 w 3456"/>
              <a:gd name="T71" fmla="*/ 780 h 1834"/>
              <a:gd name="T72" fmla="*/ 3381 w 3456"/>
              <a:gd name="T73" fmla="*/ 493 h 1834"/>
              <a:gd name="T74" fmla="*/ 1793 w 3456"/>
              <a:gd name="T75" fmla="*/ 766 h 1834"/>
              <a:gd name="T76" fmla="*/ 1653 w 3456"/>
              <a:gd name="T77" fmla="*/ 727 h 1834"/>
              <a:gd name="T78" fmla="*/ 113 w 3456"/>
              <a:gd name="T79" fmla="*/ 503 h 1834"/>
              <a:gd name="T80" fmla="*/ 95 w 3456"/>
              <a:gd name="T81" fmla="*/ 801 h 1834"/>
              <a:gd name="T82" fmla="*/ 10 w 3456"/>
              <a:gd name="T83" fmla="*/ 531 h 1834"/>
              <a:gd name="T84" fmla="*/ 3040 w 3456"/>
              <a:gd name="T85" fmla="*/ 340 h 1834"/>
              <a:gd name="T86" fmla="*/ 2929 w 3456"/>
              <a:gd name="T87" fmla="*/ 793 h 1834"/>
              <a:gd name="T88" fmla="*/ 2947 w 3456"/>
              <a:gd name="T89" fmla="*/ 287 h 1834"/>
              <a:gd name="T90" fmla="*/ 2214 w 3456"/>
              <a:gd name="T91" fmla="*/ 748 h 1834"/>
              <a:gd name="T92" fmla="*/ 2069 w 3456"/>
              <a:gd name="T93" fmla="*/ 748 h 1834"/>
              <a:gd name="T94" fmla="*/ 1335 w 3456"/>
              <a:gd name="T95" fmla="*/ 287 h 1834"/>
              <a:gd name="T96" fmla="*/ 1353 w 3456"/>
              <a:gd name="T97" fmla="*/ 793 h 1834"/>
              <a:gd name="T98" fmla="*/ 1242 w 3456"/>
              <a:gd name="T99" fmla="*/ 340 h 1834"/>
              <a:gd name="T100" fmla="*/ 553 w 3456"/>
              <a:gd name="T101" fmla="*/ 322 h 1834"/>
              <a:gd name="T102" fmla="*/ 468 w 3456"/>
              <a:gd name="T103" fmla="*/ 801 h 1834"/>
              <a:gd name="T104" fmla="*/ 450 w 3456"/>
              <a:gd name="T105" fmla="*/ 295 h 1834"/>
              <a:gd name="T106" fmla="*/ 2630 w 3456"/>
              <a:gd name="T107" fmla="*/ 879 h 1834"/>
              <a:gd name="T108" fmla="*/ 2490 w 3456"/>
              <a:gd name="T109" fmla="*/ 917 h 1834"/>
              <a:gd name="T110" fmla="*/ 902 w 3456"/>
              <a:gd name="T111" fmla="*/ 0 h 1834"/>
              <a:gd name="T112" fmla="*/ 955 w 3456"/>
              <a:gd name="T113" fmla="*/ 931 h 1834"/>
              <a:gd name="T114" fmla="*/ 826 w 3456"/>
              <a:gd name="T115" fmla="*/ 75 h 1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456" h="1834">
                <a:moveTo>
                  <a:pt x="2828" y="1362"/>
                </a:moveTo>
                <a:lnTo>
                  <a:pt x="2798" y="1364"/>
                </a:lnTo>
                <a:lnTo>
                  <a:pt x="2771" y="1371"/>
                </a:lnTo>
                <a:lnTo>
                  <a:pt x="2747" y="1384"/>
                </a:lnTo>
                <a:lnTo>
                  <a:pt x="2725" y="1400"/>
                </a:lnTo>
                <a:lnTo>
                  <a:pt x="2706" y="1419"/>
                </a:lnTo>
                <a:lnTo>
                  <a:pt x="2691" y="1441"/>
                </a:lnTo>
                <a:lnTo>
                  <a:pt x="2680" y="1465"/>
                </a:lnTo>
                <a:lnTo>
                  <a:pt x="2674" y="1492"/>
                </a:lnTo>
                <a:lnTo>
                  <a:pt x="2671" y="1521"/>
                </a:lnTo>
                <a:lnTo>
                  <a:pt x="2674" y="1549"/>
                </a:lnTo>
                <a:lnTo>
                  <a:pt x="2680" y="1577"/>
                </a:lnTo>
                <a:lnTo>
                  <a:pt x="2691" y="1601"/>
                </a:lnTo>
                <a:lnTo>
                  <a:pt x="2706" y="1623"/>
                </a:lnTo>
                <a:lnTo>
                  <a:pt x="2725" y="1642"/>
                </a:lnTo>
                <a:lnTo>
                  <a:pt x="2747" y="1658"/>
                </a:lnTo>
                <a:lnTo>
                  <a:pt x="2771" y="1669"/>
                </a:lnTo>
                <a:lnTo>
                  <a:pt x="2798" y="1677"/>
                </a:lnTo>
                <a:lnTo>
                  <a:pt x="2828" y="1680"/>
                </a:lnTo>
                <a:lnTo>
                  <a:pt x="2857" y="1677"/>
                </a:lnTo>
                <a:lnTo>
                  <a:pt x="2883" y="1669"/>
                </a:lnTo>
                <a:lnTo>
                  <a:pt x="2908" y="1658"/>
                </a:lnTo>
                <a:lnTo>
                  <a:pt x="2930" y="1642"/>
                </a:lnTo>
                <a:lnTo>
                  <a:pt x="2948" y="1623"/>
                </a:lnTo>
                <a:lnTo>
                  <a:pt x="2964" y="1601"/>
                </a:lnTo>
                <a:lnTo>
                  <a:pt x="2975" y="1577"/>
                </a:lnTo>
                <a:lnTo>
                  <a:pt x="2982" y="1549"/>
                </a:lnTo>
                <a:lnTo>
                  <a:pt x="2985" y="1521"/>
                </a:lnTo>
                <a:lnTo>
                  <a:pt x="2982" y="1492"/>
                </a:lnTo>
                <a:lnTo>
                  <a:pt x="2975" y="1465"/>
                </a:lnTo>
                <a:lnTo>
                  <a:pt x="2964" y="1441"/>
                </a:lnTo>
                <a:lnTo>
                  <a:pt x="2948" y="1419"/>
                </a:lnTo>
                <a:lnTo>
                  <a:pt x="2930" y="1400"/>
                </a:lnTo>
                <a:lnTo>
                  <a:pt x="2908" y="1384"/>
                </a:lnTo>
                <a:lnTo>
                  <a:pt x="2883" y="1371"/>
                </a:lnTo>
                <a:lnTo>
                  <a:pt x="2857" y="1364"/>
                </a:lnTo>
                <a:lnTo>
                  <a:pt x="2828" y="1362"/>
                </a:lnTo>
                <a:close/>
                <a:moveTo>
                  <a:pt x="977" y="1218"/>
                </a:moveTo>
                <a:lnTo>
                  <a:pt x="1129" y="1218"/>
                </a:lnTo>
                <a:lnTo>
                  <a:pt x="1129" y="1823"/>
                </a:lnTo>
                <a:lnTo>
                  <a:pt x="977" y="1823"/>
                </a:lnTo>
                <a:lnTo>
                  <a:pt x="977" y="1218"/>
                </a:lnTo>
                <a:close/>
                <a:moveTo>
                  <a:pt x="2828" y="1208"/>
                </a:moveTo>
                <a:lnTo>
                  <a:pt x="2873" y="1211"/>
                </a:lnTo>
                <a:lnTo>
                  <a:pt x="2916" y="1219"/>
                </a:lnTo>
                <a:lnTo>
                  <a:pt x="2955" y="1232"/>
                </a:lnTo>
                <a:lnTo>
                  <a:pt x="2992" y="1251"/>
                </a:lnTo>
                <a:lnTo>
                  <a:pt x="3026" y="1273"/>
                </a:lnTo>
                <a:lnTo>
                  <a:pt x="3056" y="1299"/>
                </a:lnTo>
                <a:lnTo>
                  <a:pt x="3082" y="1330"/>
                </a:lnTo>
                <a:lnTo>
                  <a:pt x="3104" y="1363"/>
                </a:lnTo>
                <a:lnTo>
                  <a:pt x="3121" y="1398"/>
                </a:lnTo>
                <a:lnTo>
                  <a:pt x="3134" y="1437"/>
                </a:lnTo>
                <a:lnTo>
                  <a:pt x="3142" y="1479"/>
                </a:lnTo>
                <a:lnTo>
                  <a:pt x="3145" y="1521"/>
                </a:lnTo>
                <a:lnTo>
                  <a:pt x="3142" y="1563"/>
                </a:lnTo>
                <a:lnTo>
                  <a:pt x="3134" y="1604"/>
                </a:lnTo>
                <a:lnTo>
                  <a:pt x="3121" y="1642"/>
                </a:lnTo>
                <a:lnTo>
                  <a:pt x="3104" y="1679"/>
                </a:lnTo>
                <a:lnTo>
                  <a:pt x="3082" y="1712"/>
                </a:lnTo>
                <a:lnTo>
                  <a:pt x="3056" y="1742"/>
                </a:lnTo>
                <a:lnTo>
                  <a:pt x="3026" y="1769"/>
                </a:lnTo>
                <a:lnTo>
                  <a:pt x="2992" y="1791"/>
                </a:lnTo>
                <a:lnTo>
                  <a:pt x="2955" y="1809"/>
                </a:lnTo>
                <a:lnTo>
                  <a:pt x="2916" y="1822"/>
                </a:lnTo>
                <a:lnTo>
                  <a:pt x="2873" y="1831"/>
                </a:lnTo>
                <a:lnTo>
                  <a:pt x="2828" y="1834"/>
                </a:lnTo>
                <a:lnTo>
                  <a:pt x="2783" y="1831"/>
                </a:lnTo>
                <a:lnTo>
                  <a:pt x="2740" y="1822"/>
                </a:lnTo>
                <a:lnTo>
                  <a:pt x="2700" y="1809"/>
                </a:lnTo>
                <a:lnTo>
                  <a:pt x="2663" y="1791"/>
                </a:lnTo>
                <a:lnTo>
                  <a:pt x="2630" y="1769"/>
                </a:lnTo>
                <a:lnTo>
                  <a:pt x="2599" y="1742"/>
                </a:lnTo>
                <a:lnTo>
                  <a:pt x="2573" y="1712"/>
                </a:lnTo>
                <a:lnTo>
                  <a:pt x="2551" y="1679"/>
                </a:lnTo>
                <a:lnTo>
                  <a:pt x="2534" y="1642"/>
                </a:lnTo>
                <a:lnTo>
                  <a:pt x="2521" y="1604"/>
                </a:lnTo>
                <a:lnTo>
                  <a:pt x="2513" y="1563"/>
                </a:lnTo>
                <a:lnTo>
                  <a:pt x="2510" y="1521"/>
                </a:lnTo>
                <a:lnTo>
                  <a:pt x="2513" y="1479"/>
                </a:lnTo>
                <a:lnTo>
                  <a:pt x="2521" y="1437"/>
                </a:lnTo>
                <a:lnTo>
                  <a:pt x="2534" y="1398"/>
                </a:lnTo>
                <a:lnTo>
                  <a:pt x="2551" y="1363"/>
                </a:lnTo>
                <a:lnTo>
                  <a:pt x="2573" y="1330"/>
                </a:lnTo>
                <a:lnTo>
                  <a:pt x="2599" y="1299"/>
                </a:lnTo>
                <a:lnTo>
                  <a:pt x="2630" y="1273"/>
                </a:lnTo>
                <a:lnTo>
                  <a:pt x="2663" y="1251"/>
                </a:lnTo>
                <a:lnTo>
                  <a:pt x="2700" y="1232"/>
                </a:lnTo>
                <a:lnTo>
                  <a:pt x="2740" y="1219"/>
                </a:lnTo>
                <a:lnTo>
                  <a:pt x="2783" y="1211"/>
                </a:lnTo>
                <a:lnTo>
                  <a:pt x="2828" y="1208"/>
                </a:lnTo>
                <a:close/>
                <a:moveTo>
                  <a:pt x="2213" y="1208"/>
                </a:moveTo>
                <a:lnTo>
                  <a:pt x="2242" y="1209"/>
                </a:lnTo>
                <a:lnTo>
                  <a:pt x="2268" y="1211"/>
                </a:lnTo>
                <a:lnTo>
                  <a:pt x="2292" y="1215"/>
                </a:lnTo>
                <a:lnTo>
                  <a:pt x="2312" y="1219"/>
                </a:lnTo>
                <a:lnTo>
                  <a:pt x="2329" y="1223"/>
                </a:lnTo>
                <a:lnTo>
                  <a:pt x="2343" y="1227"/>
                </a:lnTo>
                <a:lnTo>
                  <a:pt x="2351" y="1230"/>
                </a:lnTo>
                <a:lnTo>
                  <a:pt x="2351" y="1392"/>
                </a:lnTo>
                <a:lnTo>
                  <a:pt x="2346" y="1389"/>
                </a:lnTo>
                <a:lnTo>
                  <a:pt x="2335" y="1384"/>
                </a:lnTo>
                <a:lnTo>
                  <a:pt x="2321" y="1377"/>
                </a:lnTo>
                <a:lnTo>
                  <a:pt x="2302" y="1371"/>
                </a:lnTo>
                <a:lnTo>
                  <a:pt x="2279" y="1365"/>
                </a:lnTo>
                <a:lnTo>
                  <a:pt x="2253" y="1360"/>
                </a:lnTo>
                <a:lnTo>
                  <a:pt x="2223" y="1359"/>
                </a:lnTo>
                <a:lnTo>
                  <a:pt x="2192" y="1362"/>
                </a:lnTo>
                <a:lnTo>
                  <a:pt x="2163" y="1369"/>
                </a:lnTo>
                <a:lnTo>
                  <a:pt x="2136" y="1381"/>
                </a:lnTo>
                <a:lnTo>
                  <a:pt x="2113" y="1396"/>
                </a:lnTo>
                <a:lnTo>
                  <a:pt x="2095" y="1415"/>
                </a:lnTo>
                <a:lnTo>
                  <a:pt x="2079" y="1437"/>
                </a:lnTo>
                <a:lnTo>
                  <a:pt x="2067" y="1463"/>
                </a:lnTo>
                <a:lnTo>
                  <a:pt x="2060" y="1490"/>
                </a:lnTo>
                <a:lnTo>
                  <a:pt x="2058" y="1521"/>
                </a:lnTo>
                <a:lnTo>
                  <a:pt x="2060" y="1550"/>
                </a:lnTo>
                <a:lnTo>
                  <a:pt x="2066" y="1578"/>
                </a:lnTo>
                <a:lnTo>
                  <a:pt x="2078" y="1602"/>
                </a:lnTo>
                <a:lnTo>
                  <a:pt x="2093" y="1625"/>
                </a:lnTo>
                <a:lnTo>
                  <a:pt x="2112" y="1644"/>
                </a:lnTo>
                <a:lnTo>
                  <a:pt x="2135" y="1660"/>
                </a:lnTo>
                <a:lnTo>
                  <a:pt x="2162" y="1672"/>
                </a:lnTo>
                <a:lnTo>
                  <a:pt x="2191" y="1679"/>
                </a:lnTo>
                <a:lnTo>
                  <a:pt x="2223" y="1682"/>
                </a:lnTo>
                <a:lnTo>
                  <a:pt x="2253" y="1680"/>
                </a:lnTo>
                <a:lnTo>
                  <a:pt x="2279" y="1676"/>
                </a:lnTo>
                <a:lnTo>
                  <a:pt x="2301" y="1671"/>
                </a:lnTo>
                <a:lnTo>
                  <a:pt x="2321" y="1664"/>
                </a:lnTo>
                <a:lnTo>
                  <a:pt x="2335" y="1658"/>
                </a:lnTo>
                <a:lnTo>
                  <a:pt x="2346" y="1653"/>
                </a:lnTo>
                <a:lnTo>
                  <a:pt x="2351" y="1649"/>
                </a:lnTo>
                <a:lnTo>
                  <a:pt x="2351" y="1812"/>
                </a:lnTo>
                <a:lnTo>
                  <a:pt x="2339" y="1816"/>
                </a:lnTo>
                <a:lnTo>
                  <a:pt x="2322" y="1820"/>
                </a:lnTo>
                <a:lnTo>
                  <a:pt x="2300" y="1826"/>
                </a:lnTo>
                <a:lnTo>
                  <a:pt x="2275" y="1830"/>
                </a:lnTo>
                <a:lnTo>
                  <a:pt x="2245" y="1833"/>
                </a:lnTo>
                <a:lnTo>
                  <a:pt x="2213" y="1834"/>
                </a:lnTo>
                <a:lnTo>
                  <a:pt x="2174" y="1832"/>
                </a:lnTo>
                <a:lnTo>
                  <a:pt x="2136" y="1826"/>
                </a:lnTo>
                <a:lnTo>
                  <a:pt x="2100" y="1815"/>
                </a:lnTo>
                <a:lnTo>
                  <a:pt x="2065" y="1801"/>
                </a:lnTo>
                <a:lnTo>
                  <a:pt x="2033" y="1783"/>
                </a:lnTo>
                <a:lnTo>
                  <a:pt x="2002" y="1762"/>
                </a:lnTo>
                <a:lnTo>
                  <a:pt x="1975" y="1737"/>
                </a:lnTo>
                <a:lnTo>
                  <a:pt x="1952" y="1710"/>
                </a:lnTo>
                <a:lnTo>
                  <a:pt x="1931" y="1678"/>
                </a:lnTo>
                <a:lnTo>
                  <a:pt x="1915" y="1643"/>
                </a:lnTo>
                <a:lnTo>
                  <a:pt x="1903" y="1605"/>
                </a:lnTo>
                <a:lnTo>
                  <a:pt x="1896" y="1564"/>
                </a:lnTo>
                <a:lnTo>
                  <a:pt x="1892" y="1521"/>
                </a:lnTo>
                <a:lnTo>
                  <a:pt x="1896" y="1477"/>
                </a:lnTo>
                <a:lnTo>
                  <a:pt x="1904" y="1434"/>
                </a:lnTo>
                <a:lnTo>
                  <a:pt x="1917" y="1395"/>
                </a:lnTo>
                <a:lnTo>
                  <a:pt x="1934" y="1359"/>
                </a:lnTo>
                <a:lnTo>
                  <a:pt x="1957" y="1326"/>
                </a:lnTo>
                <a:lnTo>
                  <a:pt x="1984" y="1296"/>
                </a:lnTo>
                <a:lnTo>
                  <a:pt x="2014" y="1271"/>
                </a:lnTo>
                <a:lnTo>
                  <a:pt x="2047" y="1249"/>
                </a:lnTo>
                <a:lnTo>
                  <a:pt x="2085" y="1231"/>
                </a:lnTo>
                <a:lnTo>
                  <a:pt x="2125" y="1218"/>
                </a:lnTo>
                <a:lnTo>
                  <a:pt x="2168" y="1211"/>
                </a:lnTo>
                <a:lnTo>
                  <a:pt x="2213" y="1208"/>
                </a:lnTo>
                <a:close/>
                <a:moveTo>
                  <a:pt x="630" y="1208"/>
                </a:moveTo>
                <a:lnTo>
                  <a:pt x="660" y="1209"/>
                </a:lnTo>
                <a:lnTo>
                  <a:pt x="687" y="1211"/>
                </a:lnTo>
                <a:lnTo>
                  <a:pt x="711" y="1215"/>
                </a:lnTo>
                <a:lnTo>
                  <a:pt x="731" y="1219"/>
                </a:lnTo>
                <a:lnTo>
                  <a:pt x="748" y="1223"/>
                </a:lnTo>
                <a:lnTo>
                  <a:pt x="760" y="1227"/>
                </a:lnTo>
                <a:lnTo>
                  <a:pt x="769" y="1230"/>
                </a:lnTo>
                <a:lnTo>
                  <a:pt x="769" y="1392"/>
                </a:lnTo>
                <a:lnTo>
                  <a:pt x="763" y="1389"/>
                </a:lnTo>
                <a:lnTo>
                  <a:pt x="754" y="1384"/>
                </a:lnTo>
                <a:lnTo>
                  <a:pt x="739" y="1377"/>
                </a:lnTo>
                <a:lnTo>
                  <a:pt x="721" y="1371"/>
                </a:lnTo>
                <a:lnTo>
                  <a:pt x="697" y="1365"/>
                </a:lnTo>
                <a:lnTo>
                  <a:pt x="671" y="1360"/>
                </a:lnTo>
                <a:lnTo>
                  <a:pt x="642" y="1359"/>
                </a:lnTo>
                <a:lnTo>
                  <a:pt x="611" y="1362"/>
                </a:lnTo>
                <a:lnTo>
                  <a:pt x="581" y="1369"/>
                </a:lnTo>
                <a:lnTo>
                  <a:pt x="555" y="1381"/>
                </a:lnTo>
                <a:lnTo>
                  <a:pt x="532" y="1396"/>
                </a:lnTo>
                <a:lnTo>
                  <a:pt x="513" y="1415"/>
                </a:lnTo>
                <a:lnTo>
                  <a:pt x="497" y="1437"/>
                </a:lnTo>
                <a:lnTo>
                  <a:pt x="485" y="1463"/>
                </a:lnTo>
                <a:lnTo>
                  <a:pt x="479" y="1490"/>
                </a:lnTo>
                <a:lnTo>
                  <a:pt x="475" y="1521"/>
                </a:lnTo>
                <a:lnTo>
                  <a:pt x="479" y="1550"/>
                </a:lnTo>
                <a:lnTo>
                  <a:pt x="485" y="1578"/>
                </a:lnTo>
                <a:lnTo>
                  <a:pt x="496" y="1602"/>
                </a:lnTo>
                <a:lnTo>
                  <a:pt x="512" y="1625"/>
                </a:lnTo>
                <a:lnTo>
                  <a:pt x="531" y="1644"/>
                </a:lnTo>
                <a:lnTo>
                  <a:pt x="554" y="1660"/>
                </a:lnTo>
                <a:lnTo>
                  <a:pt x="580" y="1672"/>
                </a:lnTo>
                <a:lnTo>
                  <a:pt x="610" y="1679"/>
                </a:lnTo>
                <a:lnTo>
                  <a:pt x="642" y="1682"/>
                </a:lnTo>
                <a:lnTo>
                  <a:pt x="671" y="1680"/>
                </a:lnTo>
                <a:lnTo>
                  <a:pt x="697" y="1676"/>
                </a:lnTo>
                <a:lnTo>
                  <a:pt x="719" y="1671"/>
                </a:lnTo>
                <a:lnTo>
                  <a:pt x="738" y="1664"/>
                </a:lnTo>
                <a:lnTo>
                  <a:pt x="753" y="1658"/>
                </a:lnTo>
                <a:lnTo>
                  <a:pt x="763" y="1653"/>
                </a:lnTo>
                <a:lnTo>
                  <a:pt x="769" y="1649"/>
                </a:lnTo>
                <a:lnTo>
                  <a:pt x="769" y="1812"/>
                </a:lnTo>
                <a:lnTo>
                  <a:pt x="757" y="1816"/>
                </a:lnTo>
                <a:lnTo>
                  <a:pt x="740" y="1820"/>
                </a:lnTo>
                <a:lnTo>
                  <a:pt x="718" y="1826"/>
                </a:lnTo>
                <a:lnTo>
                  <a:pt x="692" y="1830"/>
                </a:lnTo>
                <a:lnTo>
                  <a:pt x="663" y="1833"/>
                </a:lnTo>
                <a:lnTo>
                  <a:pt x="630" y="1834"/>
                </a:lnTo>
                <a:lnTo>
                  <a:pt x="592" y="1832"/>
                </a:lnTo>
                <a:lnTo>
                  <a:pt x="554" y="1826"/>
                </a:lnTo>
                <a:lnTo>
                  <a:pt x="518" y="1815"/>
                </a:lnTo>
                <a:lnTo>
                  <a:pt x="484" y="1801"/>
                </a:lnTo>
                <a:lnTo>
                  <a:pt x="451" y="1783"/>
                </a:lnTo>
                <a:lnTo>
                  <a:pt x="421" y="1762"/>
                </a:lnTo>
                <a:lnTo>
                  <a:pt x="394" y="1737"/>
                </a:lnTo>
                <a:lnTo>
                  <a:pt x="370" y="1710"/>
                </a:lnTo>
                <a:lnTo>
                  <a:pt x="350" y="1678"/>
                </a:lnTo>
                <a:lnTo>
                  <a:pt x="333" y="1643"/>
                </a:lnTo>
                <a:lnTo>
                  <a:pt x="322" y="1605"/>
                </a:lnTo>
                <a:lnTo>
                  <a:pt x="314" y="1564"/>
                </a:lnTo>
                <a:lnTo>
                  <a:pt x="311" y="1521"/>
                </a:lnTo>
                <a:lnTo>
                  <a:pt x="314" y="1477"/>
                </a:lnTo>
                <a:lnTo>
                  <a:pt x="323" y="1434"/>
                </a:lnTo>
                <a:lnTo>
                  <a:pt x="335" y="1395"/>
                </a:lnTo>
                <a:lnTo>
                  <a:pt x="353" y="1359"/>
                </a:lnTo>
                <a:lnTo>
                  <a:pt x="375" y="1326"/>
                </a:lnTo>
                <a:lnTo>
                  <a:pt x="402" y="1296"/>
                </a:lnTo>
                <a:lnTo>
                  <a:pt x="433" y="1271"/>
                </a:lnTo>
                <a:lnTo>
                  <a:pt x="466" y="1249"/>
                </a:lnTo>
                <a:lnTo>
                  <a:pt x="503" y="1231"/>
                </a:lnTo>
                <a:lnTo>
                  <a:pt x="544" y="1218"/>
                </a:lnTo>
                <a:lnTo>
                  <a:pt x="585" y="1211"/>
                </a:lnTo>
                <a:lnTo>
                  <a:pt x="630" y="1208"/>
                </a:lnTo>
                <a:close/>
                <a:moveTo>
                  <a:pt x="1556" y="1208"/>
                </a:moveTo>
                <a:lnTo>
                  <a:pt x="1583" y="1209"/>
                </a:lnTo>
                <a:lnTo>
                  <a:pt x="1610" y="1211"/>
                </a:lnTo>
                <a:lnTo>
                  <a:pt x="1634" y="1213"/>
                </a:lnTo>
                <a:lnTo>
                  <a:pt x="1656" y="1217"/>
                </a:lnTo>
                <a:lnTo>
                  <a:pt x="1675" y="1220"/>
                </a:lnTo>
                <a:lnTo>
                  <a:pt x="1689" y="1223"/>
                </a:lnTo>
                <a:lnTo>
                  <a:pt x="1699" y="1226"/>
                </a:lnTo>
                <a:lnTo>
                  <a:pt x="1704" y="1227"/>
                </a:lnTo>
                <a:lnTo>
                  <a:pt x="1704" y="1356"/>
                </a:lnTo>
                <a:lnTo>
                  <a:pt x="1700" y="1355"/>
                </a:lnTo>
                <a:lnTo>
                  <a:pt x="1691" y="1353"/>
                </a:lnTo>
                <a:lnTo>
                  <a:pt x="1679" y="1350"/>
                </a:lnTo>
                <a:lnTo>
                  <a:pt x="1663" y="1347"/>
                </a:lnTo>
                <a:lnTo>
                  <a:pt x="1645" y="1343"/>
                </a:lnTo>
                <a:lnTo>
                  <a:pt x="1625" y="1340"/>
                </a:lnTo>
                <a:lnTo>
                  <a:pt x="1605" y="1338"/>
                </a:lnTo>
                <a:lnTo>
                  <a:pt x="1586" y="1337"/>
                </a:lnTo>
                <a:lnTo>
                  <a:pt x="1557" y="1339"/>
                </a:lnTo>
                <a:lnTo>
                  <a:pt x="1534" y="1344"/>
                </a:lnTo>
                <a:lnTo>
                  <a:pt x="1515" y="1351"/>
                </a:lnTo>
                <a:lnTo>
                  <a:pt x="1502" y="1362"/>
                </a:lnTo>
                <a:lnTo>
                  <a:pt x="1494" y="1373"/>
                </a:lnTo>
                <a:lnTo>
                  <a:pt x="1491" y="1387"/>
                </a:lnTo>
                <a:lnTo>
                  <a:pt x="1494" y="1402"/>
                </a:lnTo>
                <a:lnTo>
                  <a:pt x="1501" y="1413"/>
                </a:lnTo>
                <a:lnTo>
                  <a:pt x="1511" y="1423"/>
                </a:lnTo>
                <a:lnTo>
                  <a:pt x="1523" y="1430"/>
                </a:lnTo>
                <a:lnTo>
                  <a:pt x="1536" y="1436"/>
                </a:lnTo>
                <a:lnTo>
                  <a:pt x="1549" y="1441"/>
                </a:lnTo>
                <a:lnTo>
                  <a:pt x="1560" y="1445"/>
                </a:lnTo>
                <a:lnTo>
                  <a:pt x="1602" y="1458"/>
                </a:lnTo>
                <a:lnTo>
                  <a:pt x="1634" y="1470"/>
                </a:lnTo>
                <a:lnTo>
                  <a:pt x="1661" y="1484"/>
                </a:lnTo>
                <a:lnTo>
                  <a:pt x="1684" y="1501"/>
                </a:lnTo>
                <a:lnTo>
                  <a:pt x="1703" y="1519"/>
                </a:lnTo>
                <a:lnTo>
                  <a:pt x="1719" y="1539"/>
                </a:lnTo>
                <a:lnTo>
                  <a:pt x="1731" y="1560"/>
                </a:lnTo>
                <a:lnTo>
                  <a:pt x="1740" y="1583"/>
                </a:lnTo>
                <a:lnTo>
                  <a:pt x="1745" y="1606"/>
                </a:lnTo>
                <a:lnTo>
                  <a:pt x="1746" y="1630"/>
                </a:lnTo>
                <a:lnTo>
                  <a:pt x="1744" y="1664"/>
                </a:lnTo>
                <a:lnTo>
                  <a:pt x="1737" y="1694"/>
                </a:lnTo>
                <a:lnTo>
                  <a:pt x="1727" y="1720"/>
                </a:lnTo>
                <a:lnTo>
                  <a:pt x="1712" y="1744"/>
                </a:lnTo>
                <a:lnTo>
                  <a:pt x="1696" y="1764"/>
                </a:lnTo>
                <a:lnTo>
                  <a:pt x="1676" y="1781"/>
                </a:lnTo>
                <a:lnTo>
                  <a:pt x="1654" y="1796"/>
                </a:lnTo>
                <a:lnTo>
                  <a:pt x="1630" y="1809"/>
                </a:lnTo>
                <a:lnTo>
                  <a:pt x="1604" y="1818"/>
                </a:lnTo>
                <a:lnTo>
                  <a:pt x="1578" y="1826"/>
                </a:lnTo>
                <a:lnTo>
                  <a:pt x="1551" y="1830"/>
                </a:lnTo>
                <a:lnTo>
                  <a:pt x="1524" y="1833"/>
                </a:lnTo>
                <a:lnTo>
                  <a:pt x="1498" y="1834"/>
                </a:lnTo>
                <a:lnTo>
                  <a:pt x="1467" y="1833"/>
                </a:lnTo>
                <a:lnTo>
                  <a:pt x="1439" y="1832"/>
                </a:lnTo>
                <a:lnTo>
                  <a:pt x="1412" y="1829"/>
                </a:lnTo>
                <a:lnTo>
                  <a:pt x="1388" y="1827"/>
                </a:lnTo>
                <a:lnTo>
                  <a:pt x="1368" y="1823"/>
                </a:lnTo>
                <a:lnTo>
                  <a:pt x="1351" y="1820"/>
                </a:lnTo>
                <a:lnTo>
                  <a:pt x="1339" y="1818"/>
                </a:lnTo>
                <a:lnTo>
                  <a:pt x="1334" y="1817"/>
                </a:lnTo>
                <a:lnTo>
                  <a:pt x="1334" y="1678"/>
                </a:lnTo>
                <a:lnTo>
                  <a:pt x="1343" y="1680"/>
                </a:lnTo>
                <a:lnTo>
                  <a:pt x="1356" y="1684"/>
                </a:lnTo>
                <a:lnTo>
                  <a:pt x="1375" y="1688"/>
                </a:lnTo>
                <a:lnTo>
                  <a:pt x="1397" y="1693"/>
                </a:lnTo>
                <a:lnTo>
                  <a:pt x="1422" y="1697"/>
                </a:lnTo>
                <a:lnTo>
                  <a:pt x="1448" y="1700"/>
                </a:lnTo>
                <a:lnTo>
                  <a:pt x="1477" y="1701"/>
                </a:lnTo>
                <a:lnTo>
                  <a:pt x="1507" y="1699"/>
                </a:lnTo>
                <a:lnTo>
                  <a:pt x="1531" y="1696"/>
                </a:lnTo>
                <a:lnTo>
                  <a:pt x="1552" y="1690"/>
                </a:lnTo>
                <a:lnTo>
                  <a:pt x="1568" y="1681"/>
                </a:lnTo>
                <a:lnTo>
                  <a:pt x="1578" y="1671"/>
                </a:lnTo>
                <a:lnTo>
                  <a:pt x="1585" y="1658"/>
                </a:lnTo>
                <a:lnTo>
                  <a:pt x="1587" y="1644"/>
                </a:lnTo>
                <a:lnTo>
                  <a:pt x="1585" y="1629"/>
                </a:lnTo>
                <a:lnTo>
                  <a:pt x="1578" y="1618"/>
                </a:lnTo>
                <a:lnTo>
                  <a:pt x="1567" y="1607"/>
                </a:lnTo>
                <a:lnTo>
                  <a:pt x="1553" y="1598"/>
                </a:lnTo>
                <a:lnTo>
                  <a:pt x="1537" y="1590"/>
                </a:lnTo>
                <a:lnTo>
                  <a:pt x="1520" y="1584"/>
                </a:lnTo>
                <a:lnTo>
                  <a:pt x="1509" y="1581"/>
                </a:lnTo>
                <a:lnTo>
                  <a:pt x="1498" y="1577"/>
                </a:lnTo>
                <a:lnTo>
                  <a:pt x="1487" y="1574"/>
                </a:lnTo>
                <a:lnTo>
                  <a:pt x="1462" y="1565"/>
                </a:lnTo>
                <a:lnTo>
                  <a:pt x="1439" y="1555"/>
                </a:lnTo>
                <a:lnTo>
                  <a:pt x="1416" y="1542"/>
                </a:lnTo>
                <a:lnTo>
                  <a:pt x="1396" y="1528"/>
                </a:lnTo>
                <a:lnTo>
                  <a:pt x="1378" y="1512"/>
                </a:lnTo>
                <a:lnTo>
                  <a:pt x="1363" y="1494"/>
                </a:lnTo>
                <a:lnTo>
                  <a:pt x="1350" y="1473"/>
                </a:lnTo>
                <a:lnTo>
                  <a:pt x="1341" y="1451"/>
                </a:lnTo>
                <a:lnTo>
                  <a:pt x="1334" y="1425"/>
                </a:lnTo>
                <a:lnTo>
                  <a:pt x="1332" y="1396"/>
                </a:lnTo>
                <a:lnTo>
                  <a:pt x="1334" y="1364"/>
                </a:lnTo>
                <a:lnTo>
                  <a:pt x="1342" y="1333"/>
                </a:lnTo>
                <a:lnTo>
                  <a:pt x="1354" y="1306"/>
                </a:lnTo>
                <a:lnTo>
                  <a:pt x="1371" y="1281"/>
                </a:lnTo>
                <a:lnTo>
                  <a:pt x="1392" y="1259"/>
                </a:lnTo>
                <a:lnTo>
                  <a:pt x="1417" y="1241"/>
                </a:lnTo>
                <a:lnTo>
                  <a:pt x="1446" y="1227"/>
                </a:lnTo>
                <a:lnTo>
                  <a:pt x="1479" y="1216"/>
                </a:lnTo>
                <a:lnTo>
                  <a:pt x="1515" y="1210"/>
                </a:lnTo>
                <a:lnTo>
                  <a:pt x="1556" y="1208"/>
                </a:lnTo>
                <a:close/>
                <a:moveTo>
                  <a:pt x="3381" y="493"/>
                </a:moveTo>
                <a:lnTo>
                  <a:pt x="3400" y="496"/>
                </a:lnTo>
                <a:lnTo>
                  <a:pt x="3418" y="503"/>
                </a:lnTo>
                <a:lnTo>
                  <a:pt x="3434" y="515"/>
                </a:lnTo>
                <a:lnTo>
                  <a:pt x="3446" y="531"/>
                </a:lnTo>
                <a:lnTo>
                  <a:pt x="3453" y="548"/>
                </a:lnTo>
                <a:lnTo>
                  <a:pt x="3456" y="569"/>
                </a:lnTo>
                <a:lnTo>
                  <a:pt x="3456" y="727"/>
                </a:lnTo>
                <a:lnTo>
                  <a:pt x="3453" y="748"/>
                </a:lnTo>
                <a:lnTo>
                  <a:pt x="3446" y="766"/>
                </a:lnTo>
                <a:lnTo>
                  <a:pt x="3434" y="780"/>
                </a:lnTo>
                <a:lnTo>
                  <a:pt x="3418" y="793"/>
                </a:lnTo>
                <a:lnTo>
                  <a:pt x="3400" y="801"/>
                </a:lnTo>
                <a:lnTo>
                  <a:pt x="3381" y="803"/>
                </a:lnTo>
                <a:lnTo>
                  <a:pt x="3361" y="801"/>
                </a:lnTo>
                <a:lnTo>
                  <a:pt x="3343" y="793"/>
                </a:lnTo>
                <a:lnTo>
                  <a:pt x="3328" y="780"/>
                </a:lnTo>
                <a:lnTo>
                  <a:pt x="3316" y="766"/>
                </a:lnTo>
                <a:lnTo>
                  <a:pt x="3308" y="748"/>
                </a:lnTo>
                <a:lnTo>
                  <a:pt x="3306" y="727"/>
                </a:lnTo>
                <a:lnTo>
                  <a:pt x="3306" y="569"/>
                </a:lnTo>
                <a:lnTo>
                  <a:pt x="3308" y="548"/>
                </a:lnTo>
                <a:lnTo>
                  <a:pt x="3316" y="531"/>
                </a:lnTo>
                <a:lnTo>
                  <a:pt x="3328" y="515"/>
                </a:lnTo>
                <a:lnTo>
                  <a:pt x="3343" y="503"/>
                </a:lnTo>
                <a:lnTo>
                  <a:pt x="3361" y="496"/>
                </a:lnTo>
                <a:lnTo>
                  <a:pt x="3381" y="493"/>
                </a:lnTo>
                <a:close/>
                <a:moveTo>
                  <a:pt x="1728" y="493"/>
                </a:moveTo>
                <a:lnTo>
                  <a:pt x="1748" y="496"/>
                </a:lnTo>
                <a:lnTo>
                  <a:pt x="1766" y="503"/>
                </a:lnTo>
                <a:lnTo>
                  <a:pt x="1781" y="515"/>
                </a:lnTo>
                <a:lnTo>
                  <a:pt x="1793" y="531"/>
                </a:lnTo>
                <a:lnTo>
                  <a:pt x="1800" y="548"/>
                </a:lnTo>
                <a:lnTo>
                  <a:pt x="1803" y="569"/>
                </a:lnTo>
                <a:lnTo>
                  <a:pt x="1803" y="727"/>
                </a:lnTo>
                <a:lnTo>
                  <a:pt x="1800" y="748"/>
                </a:lnTo>
                <a:lnTo>
                  <a:pt x="1793" y="766"/>
                </a:lnTo>
                <a:lnTo>
                  <a:pt x="1781" y="780"/>
                </a:lnTo>
                <a:lnTo>
                  <a:pt x="1766" y="793"/>
                </a:lnTo>
                <a:lnTo>
                  <a:pt x="1748" y="801"/>
                </a:lnTo>
                <a:lnTo>
                  <a:pt x="1728" y="803"/>
                </a:lnTo>
                <a:lnTo>
                  <a:pt x="1708" y="801"/>
                </a:lnTo>
                <a:lnTo>
                  <a:pt x="1690" y="793"/>
                </a:lnTo>
                <a:lnTo>
                  <a:pt x="1675" y="780"/>
                </a:lnTo>
                <a:lnTo>
                  <a:pt x="1663" y="766"/>
                </a:lnTo>
                <a:lnTo>
                  <a:pt x="1656" y="748"/>
                </a:lnTo>
                <a:lnTo>
                  <a:pt x="1653" y="727"/>
                </a:lnTo>
                <a:lnTo>
                  <a:pt x="1653" y="569"/>
                </a:lnTo>
                <a:lnTo>
                  <a:pt x="1656" y="548"/>
                </a:lnTo>
                <a:lnTo>
                  <a:pt x="1663" y="531"/>
                </a:lnTo>
                <a:lnTo>
                  <a:pt x="1675" y="515"/>
                </a:lnTo>
                <a:lnTo>
                  <a:pt x="1690" y="503"/>
                </a:lnTo>
                <a:lnTo>
                  <a:pt x="1708" y="496"/>
                </a:lnTo>
                <a:lnTo>
                  <a:pt x="1728" y="493"/>
                </a:lnTo>
                <a:close/>
                <a:moveTo>
                  <a:pt x="75" y="493"/>
                </a:moveTo>
                <a:lnTo>
                  <a:pt x="95" y="496"/>
                </a:lnTo>
                <a:lnTo>
                  <a:pt x="113" y="503"/>
                </a:lnTo>
                <a:lnTo>
                  <a:pt x="129" y="515"/>
                </a:lnTo>
                <a:lnTo>
                  <a:pt x="140" y="531"/>
                </a:lnTo>
                <a:lnTo>
                  <a:pt x="148" y="548"/>
                </a:lnTo>
                <a:lnTo>
                  <a:pt x="151" y="569"/>
                </a:lnTo>
                <a:lnTo>
                  <a:pt x="151" y="727"/>
                </a:lnTo>
                <a:lnTo>
                  <a:pt x="148" y="748"/>
                </a:lnTo>
                <a:lnTo>
                  <a:pt x="140" y="766"/>
                </a:lnTo>
                <a:lnTo>
                  <a:pt x="129" y="780"/>
                </a:lnTo>
                <a:lnTo>
                  <a:pt x="113" y="793"/>
                </a:lnTo>
                <a:lnTo>
                  <a:pt x="95" y="801"/>
                </a:lnTo>
                <a:lnTo>
                  <a:pt x="75" y="803"/>
                </a:lnTo>
                <a:lnTo>
                  <a:pt x="56" y="801"/>
                </a:lnTo>
                <a:lnTo>
                  <a:pt x="38" y="793"/>
                </a:lnTo>
                <a:lnTo>
                  <a:pt x="22" y="780"/>
                </a:lnTo>
                <a:lnTo>
                  <a:pt x="10" y="766"/>
                </a:lnTo>
                <a:lnTo>
                  <a:pt x="3" y="748"/>
                </a:lnTo>
                <a:lnTo>
                  <a:pt x="0" y="727"/>
                </a:lnTo>
                <a:lnTo>
                  <a:pt x="0" y="569"/>
                </a:lnTo>
                <a:lnTo>
                  <a:pt x="3" y="548"/>
                </a:lnTo>
                <a:lnTo>
                  <a:pt x="10" y="531"/>
                </a:lnTo>
                <a:lnTo>
                  <a:pt x="22" y="515"/>
                </a:lnTo>
                <a:lnTo>
                  <a:pt x="38" y="503"/>
                </a:lnTo>
                <a:lnTo>
                  <a:pt x="56" y="496"/>
                </a:lnTo>
                <a:lnTo>
                  <a:pt x="75" y="493"/>
                </a:lnTo>
                <a:close/>
                <a:moveTo>
                  <a:pt x="2968" y="285"/>
                </a:moveTo>
                <a:lnTo>
                  <a:pt x="2988" y="287"/>
                </a:lnTo>
                <a:lnTo>
                  <a:pt x="3006" y="295"/>
                </a:lnTo>
                <a:lnTo>
                  <a:pt x="3021" y="307"/>
                </a:lnTo>
                <a:lnTo>
                  <a:pt x="3033" y="322"/>
                </a:lnTo>
                <a:lnTo>
                  <a:pt x="3040" y="340"/>
                </a:lnTo>
                <a:lnTo>
                  <a:pt x="3043" y="360"/>
                </a:lnTo>
                <a:lnTo>
                  <a:pt x="3043" y="727"/>
                </a:lnTo>
                <a:lnTo>
                  <a:pt x="3040" y="748"/>
                </a:lnTo>
                <a:lnTo>
                  <a:pt x="3033" y="766"/>
                </a:lnTo>
                <a:lnTo>
                  <a:pt x="3021" y="780"/>
                </a:lnTo>
                <a:lnTo>
                  <a:pt x="3006" y="793"/>
                </a:lnTo>
                <a:lnTo>
                  <a:pt x="2988" y="801"/>
                </a:lnTo>
                <a:lnTo>
                  <a:pt x="2968" y="803"/>
                </a:lnTo>
                <a:lnTo>
                  <a:pt x="2947" y="801"/>
                </a:lnTo>
                <a:lnTo>
                  <a:pt x="2929" y="793"/>
                </a:lnTo>
                <a:lnTo>
                  <a:pt x="2915" y="780"/>
                </a:lnTo>
                <a:lnTo>
                  <a:pt x="2903" y="766"/>
                </a:lnTo>
                <a:lnTo>
                  <a:pt x="2895" y="748"/>
                </a:lnTo>
                <a:lnTo>
                  <a:pt x="2893" y="727"/>
                </a:lnTo>
                <a:lnTo>
                  <a:pt x="2893" y="360"/>
                </a:lnTo>
                <a:lnTo>
                  <a:pt x="2895" y="340"/>
                </a:lnTo>
                <a:lnTo>
                  <a:pt x="2903" y="322"/>
                </a:lnTo>
                <a:lnTo>
                  <a:pt x="2915" y="307"/>
                </a:lnTo>
                <a:lnTo>
                  <a:pt x="2929" y="295"/>
                </a:lnTo>
                <a:lnTo>
                  <a:pt x="2947" y="287"/>
                </a:lnTo>
                <a:lnTo>
                  <a:pt x="2968" y="285"/>
                </a:lnTo>
                <a:close/>
                <a:moveTo>
                  <a:pt x="2142" y="285"/>
                </a:moveTo>
                <a:lnTo>
                  <a:pt x="2162" y="287"/>
                </a:lnTo>
                <a:lnTo>
                  <a:pt x="2179" y="295"/>
                </a:lnTo>
                <a:lnTo>
                  <a:pt x="2194" y="307"/>
                </a:lnTo>
                <a:lnTo>
                  <a:pt x="2207" y="322"/>
                </a:lnTo>
                <a:lnTo>
                  <a:pt x="2214" y="340"/>
                </a:lnTo>
                <a:lnTo>
                  <a:pt x="2216" y="360"/>
                </a:lnTo>
                <a:lnTo>
                  <a:pt x="2216" y="727"/>
                </a:lnTo>
                <a:lnTo>
                  <a:pt x="2214" y="748"/>
                </a:lnTo>
                <a:lnTo>
                  <a:pt x="2207" y="766"/>
                </a:lnTo>
                <a:lnTo>
                  <a:pt x="2194" y="780"/>
                </a:lnTo>
                <a:lnTo>
                  <a:pt x="2179" y="793"/>
                </a:lnTo>
                <a:lnTo>
                  <a:pt x="2162" y="801"/>
                </a:lnTo>
                <a:lnTo>
                  <a:pt x="2142" y="803"/>
                </a:lnTo>
                <a:lnTo>
                  <a:pt x="2122" y="801"/>
                </a:lnTo>
                <a:lnTo>
                  <a:pt x="2104" y="793"/>
                </a:lnTo>
                <a:lnTo>
                  <a:pt x="2088" y="780"/>
                </a:lnTo>
                <a:lnTo>
                  <a:pt x="2077" y="766"/>
                </a:lnTo>
                <a:lnTo>
                  <a:pt x="2069" y="748"/>
                </a:lnTo>
                <a:lnTo>
                  <a:pt x="2066" y="727"/>
                </a:lnTo>
                <a:lnTo>
                  <a:pt x="2066" y="360"/>
                </a:lnTo>
                <a:lnTo>
                  <a:pt x="2069" y="340"/>
                </a:lnTo>
                <a:lnTo>
                  <a:pt x="2077" y="322"/>
                </a:lnTo>
                <a:lnTo>
                  <a:pt x="2088" y="307"/>
                </a:lnTo>
                <a:lnTo>
                  <a:pt x="2104" y="295"/>
                </a:lnTo>
                <a:lnTo>
                  <a:pt x="2122" y="287"/>
                </a:lnTo>
                <a:lnTo>
                  <a:pt x="2142" y="285"/>
                </a:lnTo>
                <a:close/>
                <a:moveTo>
                  <a:pt x="1315" y="285"/>
                </a:moveTo>
                <a:lnTo>
                  <a:pt x="1335" y="287"/>
                </a:lnTo>
                <a:lnTo>
                  <a:pt x="1353" y="295"/>
                </a:lnTo>
                <a:lnTo>
                  <a:pt x="1368" y="307"/>
                </a:lnTo>
                <a:lnTo>
                  <a:pt x="1380" y="322"/>
                </a:lnTo>
                <a:lnTo>
                  <a:pt x="1388" y="340"/>
                </a:lnTo>
                <a:lnTo>
                  <a:pt x="1390" y="360"/>
                </a:lnTo>
                <a:lnTo>
                  <a:pt x="1390" y="727"/>
                </a:lnTo>
                <a:lnTo>
                  <a:pt x="1388" y="748"/>
                </a:lnTo>
                <a:lnTo>
                  <a:pt x="1380" y="766"/>
                </a:lnTo>
                <a:lnTo>
                  <a:pt x="1368" y="780"/>
                </a:lnTo>
                <a:lnTo>
                  <a:pt x="1353" y="793"/>
                </a:lnTo>
                <a:lnTo>
                  <a:pt x="1335" y="801"/>
                </a:lnTo>
                <a:lnTo>
                  <a:pt x="1315" y="803"/>
                </a:lnTo>
                <a:lnTo>
                  <a:pt x="1295" y="801"/>
                </a:lnTo>
                <a:lnTo>
                  <a:pt x="1277" y="793"/>
                </a:lnTo>
                <a:lnTo>
                  <a:pt x="1262" y="780"/>
                </a:lnTo>
                <a:lnTo>
                  <a:pt x="1250" y="766"/>
                </a:lnTo>
                <a:lnTo>
                  <a:pt x="1242" y="748"/>
                </a:lnTo>
                <a:lnTo>
                  <a:pt x="1240" y="727"/>
                </a:lnTo>
                <a:lnTo>
                  <a:pt x="1240" y="360"/>
                </a:lnTo>
                <a:lnTo>
                  <a:pt x="1242" y="340"/>
                </a:lnTo>
                <a:lnTo>
                  <a:pt x="1250" y="322"/>
                </a:lnTo>
                <a:lnTo>
                  <a:pt x="1262" y="307"/>
                </a:lnTo>
                <a:lnTo>
                  <a:pt x="1277" y="295"/>
                </a:lnTo>
                <a:lnTo>
                  <a:pt x="1295" y="287"/>
                </a:lnTo>
                <a:lnTo>
                  <a:pt x="1315" y="285"/>
                </a:lnTo>
                <a:close/>
                <a:moveTo>
                  <a:pt x="488" y="285"/>
                </a:moveTo>
                <a:lnTo>
                  <a:pt x="508" y="287"/>
                </a:lnTo>
                <a:lnTo>
                  <a:pt x="527" y="295"/>
                </a:lnTo>
                <a:lnTo>
                  <a:pt x="541" y="307"/>
                </a:lnTo>
                <a:lnTo>
                  <a:pt x="553" y="322"/>
                </a:lnTo>
                <a:lnTo>
                  <a:pt x="561" y="340"/>
                </a:lnTo>
                <a:lnTo>
                  <a:pt x="563" y="360"/>
                </a:lnTo>
                <a:lnTo>
                  <a:pt x="563" y="727"/>
                </a:lnTo>
                <a:lnTo>
                  <a:pt x="561" y="748"/>
                </a:lnTo>
                <a:lnTo>
                  <a:pt x="553" y="766"/>
                </a:lnTo>
                <a:lnTo>
                  <a:pt x="541" y="780"/>
                </a:lnTo>
                <a:lnTo>
                  <a:pt x="527" y="793"/>
                </a:lnTo>
                <a:lnTo>
                  <a:pt x="508" y="801"/>
                </a:lnTo>
                <a:lnTo>
                  <a:pt x="488" y="803"/>
                </a:lnTo>
                <a:lnTo>
                  <a:pt x="468" y="801"/>
                </a:lnTo>
                <a:lnTo>
                  <a:pt x="450" y="793"/>
                </a:lnTo>
                <a:lnTo>
                  <a:pt x="436" y="780"/>
                </a:lnTo>
                <a:lnTo>
                  <a:pt x="423" y="766"/>
                </a:lnTo>
                <a:lnTo>
                  <a:pt x="416" y="748"/>
                </a:lnTo>
                <a:lnTo>
                  <a:pt x="414" y="727"/>
                </a:lnTo>
                <a:lnTo>
                  <a:pt x="414" y="360"/>
                </a:lnTo>
                <a:lnTo>
                  <a:pt x="416" y="340"/>
                </a:lnTo>
                <a:lnTo>
                  <a:pt x="423" y="322"/>
                </a:lnTo>
                <a:lnTo>
                  <a:pt x="436" y="307"/>
                </a:lnTo>
                <a:lnTo>
                  <a:pt x="450" y="295"/>
                </a:lnTo>
                <a:lnTo>
                  <a:pt x="468" y="287"/>
                </a:lnTo>
                <a:lnTo>
                  <a:pt x="488" y="285"/>
                </a:lnTo>
                <a:close/>
                <a:moveTo>
                  <a:pt x="2555" y="0"/>
                </a:moveTo>
                <a:lnTo>
                  <a:pt x="2575" y="2"/>
                </a:lnTo>
                <a:lnTo>
                  <a:pt x="2593" y="10"/>
                </a:lnTo>
                <a:lnTo>
                  <a:pt x="2608" y="22"/>
                </a:lnTo>
                <a:lnTo>
                  <a:pt x="2619" y="37"/>
                </a:lnTo>
                <a:lnTo>
                  <a:pt x="2628" y="55"/>
                </a:lnTo>
                <a:lnTo>
                  <a:pt x="2630" y="75"/>
                </a:lnTo>
                <a:lnTo>
                  <a:pt x="2630" y="879"/>
                </a:lnTo>
                <a:lnTo>
                  <a:pt x="2628" y="899"/>
                </a:lnTo>
                <a:lnTo>
                  <a:pt x="2619" y="917"/>
                </a:lnTo>
                <a:lnTo>
                  <a:pt x="2608" y="931"/>
                </a:lnTo>
                <a:lnTo>
                  <a:pt x="2593" y="944"/>
                </a:lnTo>
                <a:lnTo>
                  <a:pt x="2575" y="951"/>
                </a:lnTo>
                <a:lnTo>
                  <a:pt x="2555" y="953"/>
                </a:lnTo>
                <a:lnTo>
                  <a:pt x="2535" y="951"/>
                </a:lnTo>
                <a:lnTo>
                  <a:pt x="2517" y="944"/>
                </a:lnTo>
                <a:lnTo>
                  <a:pt x="2502" y="931"/>
                </a:lnTo>
                <a:lnTo>
                  <a:pt x="2490" y="917"/>
                </a:lnTo>
                <a:lnTo>
                  <a:pt x="2483" y="899"/>
                </a:lnTo>
                <a:lnTo>
                  <a:pt x="2480" y="879"/>
                </a:lnTo>
                <a:lnTo>
                  <a:pt x="2480" y="75"/>
                </a:lnTo>
                <a:lnTo>
                  <a:pt x="2483" y="55"/>
                </a:lnTo>
                <a:lnTo>
                  <a:pt x="2490" y="37"/>
                </a:lnTo>
                <a:lnTo>
                  <a:pt x="2502" y="22"/>
                </a:lnTo>
                <a:lnTo>
                  <a:pt x="2517" y="10"/>
                </a:lnTo>
                <a:lnTo>
                  <a:pt x="2535" y="2"/>
                </a:lnTo>
                <a:lnTo>
                  <a:pt x="2555" y="0"/>
                </a:lnTo>
                <a:close/>
                <a:moveTo>
                  <a:pt x="902" y="0"/>
                </a:moveTo>
                <a:lnTo>
                  <a:pt x="922" y="2"/>
                </a:lnTo>
                <a:lnTo>
                  <a:pt x="939" y="10"/>
                </a:lnTo>
                <a:lnTo>
                  <a:pt x="955" y="22"/>
                </a:lnTo>
                <a:lnTo>
                  <a:pt x="967" y="37"/>
                </a:lnTo>
                <a:lnTo>
                  <a:pt x="974" y="55"/>
                </a:lnTo>
                <a:lnTo>
                  <a:pt x="977" y="75"/>
                </a:lnTo>
                <a:lnTo>
                  <a:pt x="977" y="879"/>
                </a:lnTo>
                <a:lnTo>
                  <a:pt x="974" y="899"/>
                </a:lnTo>
                <a:lnTo>
                  <a:pt x="967" y="917"/>
                </a:lnTo>
                <a:lnTo>
                  <a:pt x="955" y="931"/>
                </a:lnTo>
                <a:lnTo>
                  <a:pt x="939" y="944"/>
                </a:lnTo>
                <a:lnTo>
                  <a:pt x="922" y="951"/>
                </a:lnTo>
                <a:lnTo>
                  <a:pt x="902" y="953"/>
                </a:lnTo>
                <a:lnTo>
                  <a:pt x="882" y="951"/>
                </a:lnTo>
                <a:lnTo>
                  <a:pt x="864" y="944"/>
                </a:lnTo>
                <a:lnTo>
                  <a:pt x="848" y="931"/>
                </a:lnTo>
                <a:lnTo>
                  <a:pt x="837" y="917"/>
                </a:lnTo>
                <a:lnTo>
                  <a:pt x="829" y="899"/>
                </a:lnTo>
                <a:lnTo>
                  <a:pt x="826" y="879"/>
                </a:lnTo>
                <a:lnTo>
                  <a:pt x="826" y="75"/>
                </a:lnTo>
                <a:lnTo>
                  <a:pt x="829" y="55"/>
                </a:lnTo>
                <a:lnTo>
                  <a:pt x="837" y="37"/>
                </a:lnTo>
                <a:lnTo>
                  <a:pt x="848" y="22"/>
                </a:lnTo>
                <a:lnTo>
                  <a:pt x="864" y="10"/>
                </a:lnTo>
                <a:lnTo>
                  <a:pt x="882" y="2"/>
                </a:lnTo>
                <a:lnTo>
                  <a:pt x="902"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pic>
        <p:nvPicPr>
          <p:cNvPr id="3" name="Picture 2">
            <a:extLst>
              <a:ext uri="{FF2B5EF4-FFF2-40B4-BE49-F238E27FC236}">
                <a16:creationId xmlns:a16="http://schemas.microsoft.com/office/drawing/2014/main" id="{5B1F4A09-73B1-44A5-9520-21B275BAC6CC}"/>
              </a:ext>
            </a:extLst>
          </p:cNvPr>
          <p:cNvPicPr>
            <a:picLocks noChangeAspect="1"/>
          </p:cNvPicPr>
          <p:nvPr userDrawn="1"/>
        </p:nvPicPr>
        <p:blipFill rotWithShape="1">
          <a:blip r:embed="rId2">
            <a:duotone>
              <a:schemeClr val="accent1">
                <a:shade val="45000"/>
                <a:satMod val="135000"/>
              </a:schemeClr>
              <a:prstClr val="white"/>
            </a:duotone>
          </a:blip>
          <a:srcRect l="11587" t="9799"/>
          <a:stretch/>
        </p:blipFill>
        <p:spPr>
          <a:xfrm>
            <a:off x="0" y="-1"/>
            <a:ext cx="4595841" cy="4639489"/>
          </a:xfrm>
          <a:prstGeom prst="rect">
            <a:avLst/>
          </a:prstGeom>
        </p:spPr>
      </p:pic>
    </p:spTree>
    <p:extLst>
      <p:ext uri="{BB962C8B-B14F-4D97-AF65-F5344CB8AC3E}">
        <p14:creationId xmlns:p14="http://schemas.microsoft.com/office/powerpoint/2010/main" val="21229423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Quote Slide">
    <p:bg>
      <p:bgPr>
        <a:solidFill>
          <a:schemeClr val="bg1"/>
        </a:solidFill>
        <a:effectLst/>
      </p:bgPr>
    </p:bg>
    <p:spTree>
      <p:nvGrpSpPr>
        <p:cNvPr id="1" name=""/>
        <p:cNvGrpSpPr/>
        <p:nvPr/>
      </p:nvGrpSpPr>
      <p:grpSpPr>
        <a:xfrm>
          <a:off x="0" y="0"/>
          <a:ext cx="0" cy="0"/>
          <a:chOff x="0" y="0"/>
          <a:chExt cx="0" cy="0"/>
        </a:xfrm>
      </p:grpSpPr>
      <p:sp>
        <p:nvSpPr>
          <p:cNvPr id="5" name="Rectangle 4"/>
          <p:cNvSpPr/>
          <p:nvPr userDrawn="1"/>
        </p:nvSpPr>
        <p:spPr>
          <a:xfrm>
            <a:off x="0" y="0"/>
            <a:ext cx="9144000" cy="5143500"/>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7" name="Rectangle 6">
            <a:extLst>
              <a:ext uri="{FF2B5EF4-FFF2-40B4-BE49-F238E27FC236}">
                <a16:creationId xmlns:a16="http://schemas.microsoft.com/office/drawing/2014/main" id="{5191EF8D-BD06-41CC-9FAE-3841F7A84452}"/>
              </a:ext>
            </a:extLst>
          </p:cNvPr>
          <p:cNvSpPr/>
          <p:nvPr userDrawn="1"/>
        </p:nvSpPr>
        <p:spPr>
          <a:xfrm>
            <a:off x="-5" y="1543244"/>
            <a:ext cx="9144002" cy="3609878"/>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9"/>
          <p:cNvSpPr>
            <a:spLocks noGrp="1"/>
          </p:cNvSpPr>
          <p:nvPr>
            <p:ph type="body" sz="quarter" idx="11"/>
          </p:nvPr>
        </p:nvSpPr>
        <p:spPr>
          <a:xfrm>
            <a:off x="468313" y="3916058"/>
            <a:ext cx="7791858" cy="349356"/>
          </a:xfrm>
          <a:prstGeom prst="rect">
            <a:avLst/>
          </a:prstGeom>
        </p:spPr>
        <p:txBody>
          <a:bodyPr wrap="square" lIns="91420" tIns="45710" rIns="91420" bIns="45710" anchor="b" anchorCtr="0">
            <a:noAutofit/>
          </a:bodyPr>
          <a:lstStyle>
            <a:lvl1pPr marL="0" indent="0" algn="l" defTabSz="603575">
              <a:lnSpc>
                <a:spcPct val="100000"/>
              </a:lnSpc>
              <a:spcBef>
                <a:spcPct val="50000"/>
              </a:spcBef>
              <a:buNone/>
              <a:defRPr sz="2200" b="0" i="0">
                <a:solidFill>
                  <a:schemeClr val="bg2"/>
                </a:solidFill>
                <a:latin typeface="+mn-lt"/>
                <a:cs typeface="CiscoSans ExtraLight"/>
              </a:defRPr>
            </a:lvl1pPr>
            <a:lvl2pPr>
              <a:buFont typeface="Arial" pitchFamily="34" charset="0"/>
              <a:buNone/>
              <a:defRPr sz="1100"/>
            </a:lvl2pPr>
            <a:lvl3pPr>
              <a:buFont typeface="Arial" pitchFamily="34" charset="0"/>
              <a:buNone/>
              <a:defRPr sz="1100"/>
            </a:lvl3pPr>
            <a:lvl4pPr>
              <a:buFont typeface="Arial" pitchFamily="34" charset="0"/>
              <a:buNone/>
              <a:defRPr sz="1100"/>
            </a:lvl4pPr>
            <a:lvl5pPr>
              <a:buFont typeface="Arial" pitchFamily="34" charset="0"/>
              <a:buNone/>
              <a:defRPr sz="1100"/>
            </a:lvl5pPr>
          </a:lstStyle>
          <a:p>
            <a:pPr lvl="0"/>
            <a:r>
              <a:rPr lang="en-US" dirty="0"/>
              <a:t>Click to edit Master text styles</a:t>
            </a:r>
          </a:p>
        </p:txBody>
      </p:sp>
      <p:sp>
        <p:nvSpPr>
          <p:cNvPr id="4" name="Title 1"/>
          <p:cNvSpPr>
            <a:spLocks noGrp="1"/>
          </p:cNvSpPr>
          <p:nvPr>
            <p:ph type="ctrTitle"/>
          </p:nvPr>
        </p:nvSpPr>
        <p:spPr>
          <a:xfrm>
            <a:off x="287923" y="2295388"/>
            <a:ext cx="7972248" cy="1524000"/>
          </a:xfrm>
          <a:prstGeom prst="rect">
            <a:avLst/>
          </a:prstGeom>
        </p:spPr>
        <p:txBody>
          <a:bodyPr>
            <a:noAutofit/>
          </a:bodyPr>
          <a:lstStyle>
            <a:lvl1pPr marL="183600" indent="-399968" algn="l">
              <a:lnSpc>
                <a:spcPct val="90000"/>
              </a:lnSpc>
              <a:defRPr sz="4000" b="0" i="1" spc="0" baseline="0">
                <a:solidFill>
                  <a:schemeClr val="bg2"/>
                </a:solidFill>
                <a:latin typeface="+mj-lt"/>
                <a:cs typeface="CiscoSans Thin"/>
              </a:defRPr>
            </a:lvl1pPr>
          </a:lstStyle>
          <a:p>
            <a:r>
              <a:rPr lang="en-US" dirty="0"/>
              <a:t>Click to edit Master title style</a:t>
            </a:r>
          </a:p>
        </p:txBody>
      </p:sp>
      <p:pic>
        <p:nvPicPr>
          <p:cNvPr id="6" name="Picture 5" descr="A picture containing shirt&#10;&#10;Description automatically generated">
            <a:extLst>
              <a:ext uri="{FF2B5EF4-FFF2-40B4-BE49-F238E27FC236}">
                <a16:creationId xmlns:a16="http://schemas.microsoft.com/office/drawing/2014/main" id="{167C8E2B-2537-49FD-9F49-0047347092AE}"/>
              </a:ext>
            </a:extLst>
          </p:cNvPr>
          <p:cNvPicPr>
            <a:picLocks noChangeAspect="1"/>
          </p:cNvPicPr>
          <p:nvPr userDrawn="1"/>
        </p:nvPicPr>
        <p:blipFill rotWithShape="1">
          <a:blip r:embed="rId2"/>
          <a:srcRect l="5834" r="11894"/>
          <a:stretch/>
        </p:blipFill>
        <p:spPr>
          <a:xfrm>
            <a:off x="6929" y="9622"/>
            <a:ext cx="7523018" cy="1524000"/>
          </a:xfrm>
          <a:prstGeom prst="rect">
            <a:avLst/>
          </a:prstGeom>
        </p:spPr>
      </p:pic>
      <p:sp>
        <p:nvSpPr>
          <p:cNvPr id="2" name="Rectangle 1">
            <a:extLst>
              <a:ext uri="{FF2B5EF4-FFF2-40B4-BE49-F238E27FC236}">
                <a16:creationId xmlns:a16="http://schemas.microsoft.com/office/drawing/2014/main" id="{265F1282-351F-43CE-841D-237404E9537A}"/>
              </a:ext>
            </a:extLst>
          </p:cNvPr>
          <p:cNvSpPr/>
          <p:nvPr userDrawn="1"/>
        </p:nvSpPr>
        <p:spPr>
          <a:xfrm>
            <a:off x="-5" y="1533622"/>
            <a:ext cx="9144005" cy="45719"/>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908890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gue">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p:cNvSpPr>
            <a:spLocks noGrp="1"/>
          </p:cNvSpPr>
          <p:nvPr>
            <p:ph type="ctrTitle" hasCustomPrompt="1"/>
          </p:nvPr>
        </p:nvSpPr>
        <p:spPr>
          <a:xfrm>
            <a:off x="416425" y="915409"/>
            <a:ext cx="7598042" cy="2569946"/>
          </a:xfrm>
          <a:prstGeom prst="rect">
            <a:avLst/>
          </a:prstGeom>
          <a:noFill/>
        </p:spPr>
        <p:txBody>
          <a:bodyPr anchor="b">
            <a:noAutofit/>
          </a:bodyPr>
          <a:lstStyle>
            <a:lvl1pPr marL="0" indent="0" algn="l">
              <a:lnSpc>
                <a:spcPct val="90000"/>
              </a:lnSpc>
              <a:buFont typeface="Arial" panose="020B0604020202020204" pitchFamily="34" charset="0"/>
              <a:buNone/>
              <a:defRPr sz="4600" b="0" i="0" spc="0" baseline="0">
                <a:solidFill>
                  <a:schemeClr val="bg1"/>
                </a:solidFill>
                <a:latin typeface="+mj-lt"/>
                <a:ea typeface="CiscoSansTT Thin" charset="0"/>
                <a:cs typeface="CiscoSansTT Thin" charset="0"/>
              </a:defRPr>
            </a:lvl1pPr>
          </a:lstStyle>
          <a:p>
            <a:r>
              <a:rPr lang="en-GB" dirty="0"/>
              <a:t>Section Title Goes Here</a:t>
            </a:r>
            <a:endParaRPr lang="en-US" dirty="0"/>
          </a:p>
        </p:txBody>
      </p:sp>
      <p:pic>
        <p:nvPicPr>
          <p:cNvPr id="4" name="Picture 3">
            <a:extLst>
              <a:ext uri="{FF2B5EF4-FFF2-40B4-BE49-F238E27FC236}">
                <a16:creationId xmlns:a16="http://schemas.microsoft.com/office/drawing/2014/main" id="{E4BDDF48-93ED-4D59-AE57-7E420D31DB7A}"/>
              </a:ext>
            </a:extLst>
          </p:cNvPr>
          <p:cNvPicPr>
            <a:picLocks noChangeAspect="1"/>
          </p:cNvPicPr>
          <p:nvPr userDrawn="1"/>
        </p:nvPicPr>
        <p:blipFill rotWithShape="1">
          <a:blip r:embed="rId2">
            <a:duotone>
              <a:schemeClr val="accent1">
                <a:shade val="45000"/>
                <a:satMod val="135000"/>
              </a:schemeClr>
              <a:prstClr val="white"/>
            </a:duotone>
          </a:blip>
          <a:srcRect l="11587" t="9799"/>
          <a:stretch/>
        </p:blipFill>
        <p:spPr>
          <a:xfrm>
            <a:off x="0" y="-1"/>
            <a:ext cx="4595841" cy="4639489"/>
          </a:xfrm>
          <a:prstGeom prst="rect">
            <a:avLst/>
          </a:prstGeom>
        </p:spPr>
      </p:pic>
    </p:spTree>
    <p:extLst>
      <p:ext uri="{BB962C8B-B14F-4D97-AF65-F5344CB8AC3E}">
        <p14:creationId xmlns:p14="http://schemas.microsoft.com/office/powerpoint/2010/main" val="37121915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gue_White">
    <p:bg>
      <p:bgPr>
        <a:solidFill>
          <a:schemeClr val="bg2">
            <a:lumMod val="75000"/>
          </a:schemeClr>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EBC5B7D6-0EEE-4F80-A8D9-40F5542CB7AE}"/>
              </a:ext>
            </a:extLst>
          </p:cNvPr>
          <p:cNvPicPr>
            <a:picLocks noChangeAspect="1"/>
          </p:cNvPicPr>
          <p:nvPr userDrawn="1"/>
        </p:nvPicPr>
        <p:blipFill rotWithShape="1">
          <a:blip r:embed="rId2">
            <a:biLevel thresh="75000"/>
          </a:blip>
          <a:srcRect l="11587" t="9799"/>
          <a:stretch/>
        </p:blipFill>
        <p:spPr>
          <a:xfrm>
            <a:off x="0" y="-1"/>
            <a:ext cx="4595841" cy="4639489"/>
          </a:xfrm>
          <a:prstGeom prst="rect">
            <a:avLst/>
          </a:prstGeom>
        </p:spPr>
      </p:pic>
      <p:sp>
        <p:nvSpPr>
          <p:cNvPr id="7" name="Title 1"/>
          <p:cNvSpPr>
            <a:spLocks noGrp="1"/>
          </p:cNvSpPr>
          <p:nvPr>
            <p:ph type="ctrTitle" hasCustomPrompt="1"/>
          </p:nvPr>
        </p:nvSpPr>
        <p:spPr>
          <a:xfrm>
            <a:off x="416425" y="915409"/>
            <a:ext cx="7598042" cy="2569946"/>
          </a:xfrm>
          <a:prstGeom prst="rect">
            <a:avLst/>
          </a:prstGeom>
          <a:noFill/>
        </p:spPr>
        <p:txBody>
          <a:bodyPr anchor="b">
            <a:noAutofit/>
          </a:bodyPr>
          <a:lstStyle>
            <a:lvl1pPr marL="0" indent="0" algn="l">
              <a:lnSpc>
                <a:spcPct val="90000"/>
              </a:lnSpc>
              <a:buFont typeface="Arial" panose="020B0604020202020204" pitchFamily="34" charset="0"/>
              <a:buNone/>
              <a:defRPr sz="4600" b="0" i="0" spc="0" baseline="0">
                <a:solidFill>
                  <a:schemeClr val="tx2"/>
                </a:solidFill>
                <a:latin typeface="+mj-lt"/>
                <a:ea typeface="CiscoSansTT Thin" charset="0"/>
                <a:cs typeface="CiscoSansTT Thin" charset="0"/>
              </a:defRPr>
            </a:lvl1pPr>
          </a:lstStyle>
          <a:p>
            <a:r>
              <a:rPr lang="en-GB" dirty="0"/>
              <a:t>Section Title Goes Here</a:t>
            </a:r>
            <a:endParaRPr lang="en-US" dirty="0"/>
          </a:p>
        </p:txBody>
      </p:sp>
      <p:pic>
        <p:nvPicPr>
          <p:cNvPr id="10" name="Picture 9" descr="A picture containing drawing&#10;&#10;Description automatically generated">
            <a:extLst>
              <a:ext uri="{FF2B5EF4-FFF2-40B4-BE49-F238E27FC236}">
                <a16:creationId xmlns:a16="http://schemas.microsoft.com/office/drawing/2014/main" id="{AD8B6C57-3E50-46DB-BA12-EEC23B94191B}"/>
              </a:ext>
            </a:extLst>
          </p:cNvPr>
          <p:cNvPicPr>
            <a:picLocks noChangeAspect="1"/>
          </p:cNvPicPr>
          <p:nvPr userDrawn="1"/>
        </p:nvPicPr>
        <p:blipFill>
          <a:blip r:embed="rId3"/>
          <a:stretch>
            <a:fillRect/>
          </a:stretch>
        </p:blipFill>
        <p:spPr>
          <a:xfrm>
            <a:off x="8125352" y="4705174"/>
            <a:ext cx="853574" cy="319860"/>
          </a:xfrm>
          <a:prstGeom prst="rect">
            <a:avLst/>
          </a:prstGeom>
        </p:spPr>
      </p:pic>
    </p:spTree>
    <p:extLst>
      <p:ext uri="{BB962C8B-B14F-4D97-AF65-F5344CB8AC3E}">
        <p14:creationId xmlns:p14="http://schemas.microsoft.com/office/powerpoint/2010/main" val="3916777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Quote Slide">
    <p:bg>
      <p:bgPr>
        <a:solidFill>
          <a:schemeClr val="accent5"/>
        </a:solidFill>
        <a:effectLst/>
      </p:bgPr>
    </p:bg>
    <p:spTree>
      <p:nvGrpSpPr>
        <p:cNvPr id="1" name=""/>
        <p:cNvGrpSpPr/>
        <p:nvPr/>
      </p:nvGrpSpPr>
      <p:grpSpPr>
        <a:xfrm>
          <a:off x="0" y="0"/>
          <a:ext cx="0" cy="0"/>
          <a:chOff x="0" y="0"/>
          <a:chExt cx="0" cy="0"/>
        </a:xfrm>
      </p:grpSpPr>
      <p:sp>
        <p:nvSpPr>
          <p:cNvPr id="5" name="Rectangle 4"/>
          <p:cNvSpPr/>
          <p:nvPr userDrawn="1"/>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lumMod val="75000"/>
                </a:schemeClr>
              </a:solidFill>
            </a:endParaRPr>
          </a:p>
        </p:txBody>
      </p:sp>
      <p:sp>
        <p:nvSpPr>
          <p:cNvPr id="3" name="Text Placeholder 9"/>
          <p:cNvSpPr>
            <a:spLocks noGrp="1"/>
          </p:cNvSpPr>
          <p:nvPr>
            <p:ph type="body" sz="quarter" idx="11"/>
          </p:nvPr>
        </p:nvSpPr>
        <p:spPr>
          <a:xfrm>
            <a:off x="468313" y="3916058"/>
            <a:ext cx="7791858" cy="349356"/>
          </a:xfrm>
          <a:prstGeom prst="rect">
            <a:avLst/>
          </a:prstGeom>
        </p:spPr>
        <p:txBody>
          <a:bodyPr wrap="square" lIns="91420" tIns="45710" rIns="91420" bIns="45710" anchor="b" anchorCtr="0">
            <a:noAutofit/>
          </a:bodyPr>
          <a:lstStyle>
            <a:lvl1pPr marL="0" indent="0" algn="l" defTabSz="603575">
              <a:lnSpc>
                <a:spcPct val="100000"/>
              </a:lnSpc>
              <a:spcBef>
                <a:spcPct val="50000"/>
              </a:spcBef>
              <a:buNone/>
              <a:defRPr sz="2200" b="0" i="0">
                <a:solidFill>
                  <a:schemeClr val="bg1"/>
                </a:solidFill>
                <a:latin typeface="+mn-lt"/>
                <a:cs typeface="CiscoSans ExtraLight"/>
              </a:defRPr>
            </a:lvl1pPr>
            <a:lvl2pPr>
              <a:buFont typeface="Arial" pitchFamily="34" charset="0"/>
              <a:buNone/>
              <a:defRPr sz="1100"/>
            </a:lvl2pPr>
            <a:lvl3pPr>
              <a:buFont typeface="Arial" pitchFamily="34" charset="0"/>
              <a:buNone/>
              <a:defRPr sz="1100"/>
            </a:lvl3pPr>
            <a:lvl4pPr>
              <a:buFont typeface="Arial" pitchFamily="34" charset="0"/>
              <a:buNone/>
              <a:defRPr sz="1100"/>
            </a:lvl4pPr>
            <a:lvl5pPr>
              <a:buFont typeface="Arial" pitchFamily="34" charset="0"/>
              <a:buNone/>
              <a:defRPr sz="1100"/>
            </a:lvl5pPr>
          </a:lstStyle>
          <a:p>
            <a:pPr lvl="0"/>
            <a:r>
              <a:rPr lang="en-US" dirty="0"/>
              <a:t>Click to edit Master text styles</a:t>
            </a:r>
          </a:p>
        </p:txBody>
      </p:sp>
      <p:sp>
        <p:nvSpPr>
          <p:cNvPr id="4" name="Title 1"/>
          <p:cNvSpPr>
            <a:spLocks noGrp="1"/>
          </p:cNvSpPr>
          <p:nvPr>
            <p:ph type="ctrTitle"/>
          </p:nvPr>
        </p:nvSpPr>
        <p:spPr>
          <a:xfrm>
            <a:off x="287923" y="1540551"/>
            <a:ext cx="7972248" cy="2278837"/>
          </a:xfrm>
          <a:prstGeom prst="rect">
            <a:avLst/>
          </a:prstGeom>
        </p:spPr>
        <p:txBody>
          <a:bodyPr>
            <a:noAutofit/>
          </a:bodyPr>
          <a:lstStyle>
            <a:lvl1pPr marL="183600" indent="-399968" algn="l">
              <a:lnSpc>
                <a:spcPct val="90000"/>
              </a:lnSpc>
              <a:defRPr sz="4000" b="0" i="1" spc="0" baseline="0">
                <a:solidFill>
                  <a:schemeClr val="bg1"/>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10998972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Full Bleed Photo With Text">
    <p:bg>
      <p:bgPr>
        <a:solidFill>
          <a:schemeClr val="bg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9144000" cy="5143500"/>
          </a:xfrm>
          <a:prstGeom prst="rect">
            <a:avLst/>
          </a:prstGeom>
          <a:solidFill>
            <a:schemeClr val="bg2"/>
          </a:solidFill>
        </p:spPr>
        <p:txBody>
          <a:bodyPr vert="horz" lIns="91420" tIns="45710" rIns="91420" bIns="45710"/>
          <a:lstStyle>
            <a:lvl1pPr marL="0" indent="0" algn="ctr">
              <a:buNone/>
              <a:defRPr sz="2200" baseline="0">
                <a:solidFill>
                  <a:schemeClr val="tx1"/>
                </a:solidFill>
                <a:latin typeface="+mj-lt"/>
                <a:cs typeface="CiscoSans ExtraLight"/>
              </a:defRPr>
            </a:lvl1pPr>
          </a:lstStyle>
          <a:p>
            <a:pPr lvl="0"/>
            <a:r>
              <a:rPr lang="en-US" noProof="0" dirty="0"/>
              <a:t>Click icon to add picture</a:t>
            </a:r>
          </a:p>
        </p:txBody>
      </p:sp>
      <p:sp>
        <p:nvSpPr>
          <p:cNvPr id="6" name="Text Placeholder 2"/>
          <p:cNvSpPr>
            <a:spLocks noGrp="1"/>
          </p:cNvSpPr>
          <p:nvPr>
            <p:ph type="body" sz="quarter" idx="11"/>
          </p:nvPr>
        </p:nvSpPr>
        <p:spPr bwMode="auto">
          <a:xfrm>
            <a:off x="500063" y="3895662"/>
            <a:ext cx="8139112" cy="556563"/>
          </a:xfrm>
          <a:prstGeom prst="rect">
            <a:avLst/>
          </a:prstGeom>
          <a:noFill/>
        </p:spPr>
        <p:txBody>
          <a:bodyPr wrap="square" lIns="182880" tIns="91440" rIns="182880" bIns="91440" numCol="1" anchor="ctr" anchorCtr="0" compatLnSpc="1">
            <a:prstTxWarp prst="textNoShape">
              <a:avLst/>
            </a:prstTxWarp>
            <a:spAutoFit/>
          </a:bodyPr>
          <a:lstStyle>
            <a:lvl1pPr marL="0" indent="0" algn="ctr">
              <a:lnSpc>
                <a:spcPts val="2900"/>
              </a:lnSpc>
              <a:spcBef>
                <a:spcPts val="0"/>
              </a:spcBef>
              <a:buNone/>
              <a:defRPr sz="2400" i="0">
                <a:solidFill>
                  <a:schemeClr val="bg1"/>
                </a:solidFill>
              </a:defRPr>
            </a:lvl1pPr>
          </a:lstStyle>
          <a:p>
            <a:pPr lvl="0"/>
            <a:r>
              <a:rPr lang="en-US" dirty="0"/>
              <a:t>Click to edit Master text styles</a:t>
            </a:r>
          </a:p>
        </p:txBody>
      </p:sp>
      <p:grpSp>
        <p:nvGrpSpPr>
          <p:cNvPr id="5" name="Group 4">
            <a:extLst>
              <a:ext uri="{FF2B5EF4-FFF2-40B4-BE49-F238E27FC236}">
                <a16:creationId xmlns:a16="http://schemas.microsoft.com/office/drawing/2014/main" id="{6BC64348-0281-4B3C-88E5-C1F481EA6FD0}"/>
              </a:ext>
            </a:extLst>
          </p:cNvPr>
          <p:cNvGrpSpPr/>
          <p:nvPr userDrawn="1"/>
        </p:nvGrpSpPr>
        <p:grpSpPr>
          <a:xfrm>
            <a:off x="8125352" y="4443840"/>
            <a:ext cx="1018647" cy="731837"/>
            <a:chOff x="7853078" y="4323972"/>
            <a:chExt cx="1331259" cy="956430"/>
          </a:xfrm>
        </p:grpSpPr>
        <p:pic>
          <p:nvPicPr>
            <p:cNvPr id="7" name="Picture 6" descr="A picture containing drawing&#10;&#10;Description automatically generated">
              <a:extLst>
                <a:ext uri="{FF2B5EF4-FFF2-40B4-BE49-F238E27FC236}">
                  <a16:creationId xmlns:a16="http://schemas.microsoft.com/office/drawing/2014/main" id="{FF9C8516-216B-46C5-AA27-B9884A472B3C}"/>
                </a:ext>
              </a:extLst>
            </p:cNvPr>
            <p:cNvPicPr>
              <a:picLocks noChangeAspect="1"/>
            </p:cNvPicPr>
            <p:nvPr userDrawn="1"/>
          </p:nvPicPr>
          <p:blipFill>
            <a:blip r:embed="rId2"/>
            <a:stretch>
              <a:fillRect/>
            </a:stretch>
          </p:blipFill>
          <p:spPr>
            <a:xfrm>
              <a:off x="7853078" y="4665506"/>
              <a:ext cx="1115527" cy="418021"/>
            </a:xfrm>
            <a:prstGeom prst="rect">
              <a:avLst/>
            </a:prstGeom>
          </p:spPr>
        </p:pic>
        <p:pic>
          <p:nvPicPr>
            <p:cNvPr id="8" name="Picture 7" descr="A close up of a womans face&#10;&#10;Description automatically generated">
              <a:extLst>
                <a:ext uri="{FF2B5EF4-FFF2-40B4-BE49-F238E27FC236}">
                  <a16:creationId xmlns:a16="http://schemas.microsoft.com/office/drawing/2014/main" id="{E0BAC4A2-DB46-4AB6-8FDE-043897703806}"/>
                </a:ext>
              </a:extLst>
            </p:cNvPr>
            <p:cNvPicPr>
              <a:picLocks noChangeAspect="1"/>
            </p:cNvPicPr>
            <p:nvPr userDrawn="1"/>
          </p:nvPicPr>
          <p:blipFill>
            <a:blip r:embed="rId3"/>
            <a:stretch>
              <a:fillRect/>
            </a:stretch>
          </p:blipFill>
          <p:spPr>
            <a:xfrm>
              <a:off x="8217824" y="4323972"/>
              <a:ext cx="966513" cy="956430"/>
            </a:xfrm>
            <a:prstGeom prst="rect">
              <a:avLst/>
            </a:prstGeom>
          </p:spPr>
        </p:pic>
      </p:grpSp>
    </p:spTree>
    <p:extLst>
      <p:ext uri="{BB962C8B-B14F-4D97-AF65-F5344CB8AC3E}">
        <p14:creationId xmlns:p14="http://schemas.microsoft.com/office/powerpoint/2010/main" val="26305647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p>
            <a:pPr lvl="0"/>
            <a:r>
              <a:rPr lang="en-GB" dirty="0"/>
              <a:t>Title Goes Here</a:t>
            </a:r>
          </a:p>
        </p:txBody>
      </p:sp>
      <p:sp>
        <p:nvSpPr>
          <p:cNvPr id="13" name="Rectangle 4"/>
          <p:cNvSpPr>
            <a:spLocks noChangeArrowheads="1"/>
          </p:cNvSpPr>
          <p:nvPr userDrawn="1"/>
        </p:nvSpPr>
        <p:spPr bwMode="ltGray">
          <a:xfrm>
            <a:off x="399095" y="4742907"/>
            <a:ext cx="3401050" cy="154518"/>
          </a:xfrm>
          <a:prstGeom prst="rect">
            <a:avLst/>
          </a:prstGeom>
          <a:noFill/>
          <a:ln w="9525">
            <a:noFill/>
            <a:miter lim="800000"/>
            <a:headEnd/>
            <a:tailEnd/>
          </a:ln>
          <a:effectLst/>
        </p:spPr>
        <p:txBody>
          <a:bodyPr wrap="square" lIns="61586" tIns="30792" rIns="61586" bIns="30792" anchor="b">
            <a:spAutoFit/>
          </a:bodyPr>
          <a:lstStyle/>
          <a:p>
            <a:pPr defTabSz="610744" fontAlgn="auto">
              <a:spcBef>
                <a:spcPts val="0"/>
              </a:spcBef>
              <a:spcAft>
                <a:spcPts val="0"/>
              </a:spcAft>
              <a:defRPr/>
            </a:pPr>
            <a:r>
              <a:rPr lang="en-US" sz="600" spc="20" baseline="0" dirty="0">
                <a:solidFill>
                  <a:schemeClr val="tx1">
                    <a:lumMod val="65000"/>
                  </a:schemeClr>
                </a:solidFill>
                <a:latin typeface="+mn-lt"/>
                <a:ea typeface="+mn-ea"/>
                <a:cs typeface="CiscoSans Thin"/>
              </a:rPr>
              <a:t>© 2020  Cisco and/or its affiliates. All rights reserved.   Cisco Confidential</a:t>
            </a:r>
          </a:p>
        </p:txBody>
      </p:sp>
      <p:sp>
        <p:nvSpPr>
          <p:cNvPr id="4" name="Rectangle 7"/>
          <p:cNvSpPr>
            <a:spLocks noChangeArrowheads="1"/>
          </p:cNvSpPr>
          <p:nvPr userDrawn="1"/>
        </p:nvSpPr>
        <p:spPr bwMode="ltGray">
          <a:xfrm>
            <a:off x="4765078" y="4782187"/>
            <a:ext cx="223441" cy="154518"/>
          </a:xfrm>
          <a:prstGeom prst="rect">
            <a:avLst/>
          </a:prstGeom>
          <a:noFill/>
          <a:ln w="9525" algn="ctr">
            <a:noFill/>
            <a:miter lim="800000"/>
            <a:headEnd/>
            <a:tailEnd/>
          </a:ln>
          <a:effectLst/>
        </p:spPr>
        <p:txBody>
          <a:bodyPr wrap="none" lIns="61586" tIns="30792" rIns="61586" bIns="30792" anchor="b">
            <a:spAutoFit/>
          </a:bodyPr>
          <a:lstStyle/>
          <a:p>
            <a:pPr algn="l" defTabSz="610744" rtl="0" fontAlgn="auto">
              <a:spcBef>
                <a:spcPts val="0"/>
              </a:spcBef>
              <a:spcAft>
                <a:spcPts val="0"/>
              </a:spcAft>
              <a:defRPr/>
            </a:pPr>
            <a:fld id="{6A1E46DC-7EF6-4EA2-B285-14272867D133}" type="slidenum">
              <a:rPr lang="en-US" sz="600" kern="1200" spc="20" baseline="0">
                <a:solidFill>
                  <a:schemeClr val="tx1">
                    <a:lumMod val="65000"/>
                  </a:schemeClr>
                </a:solidFill>
                <a:latin typeface="+mn-lt"/>
                <a:ea typeface="+mn-ea"/>
                <a:cs typeface="CiscoSans Thin"/>
              </a:rPr>
              <a:pPr algn="l" defTabSz="610744" rtl="0" fontAlgn="auto">
                <a:spcBef>
                  <a:spcPts val="0"/>
                </a:spcBef>
                <a:spcAft>
                  <a:spcPts val="0"/>
                </a:spcAft>
                <a:defRPr/>
              </a:pPr>
              <a:t>‹#›</a:t>
            </a:fld>
            <a:endParaRPr lang="en-US" sz="600" kern="1200" spc="20" baseline="0" dirty="0">
              <a:solidFill>
                <a:schemeClr val="tx1">
                  <a:lumMod val="65000"/>
                </a:schemeClr>
              </a:solidFill>
              <a:latin typeface="+mn-lt"/>
              <a:ea typeface="+mn-ea"/>
              <a:cs typeface="CiscoSans Thin"/>
            </a:endParaRPr>
          </a:p>
        </p:txBody>
      </p:sp>
      <p:grpSp>
        <p:nvGrpSpPr>
          <p:cNvPr id="7" name="Group 6">
            <a:extLst>
              <a:ext uri="{FF2B5EF4-FFF2-40B4-BE49-F238E27FC236}">
                <a16:creationId xmlns:a16="http://schemas.microsoft.com/office/drawing/2014/main" id="{46D98953-F01C-4A8F-99FA-A620963DF661}"/>
              </a:ext>
            </a:extLst>
          </p:cNvPr>
          <p:cNvGrpSpPr/>
          <p:nvPr userDrawn="1"/>
        </p:nvGrpSpPr>
        <p:grpSpPr>
          <a:xfrm>
            <a:off x="8125352" y="4443840"/>
            <a:ext cx="1018647" cy="731837"/>
            <a:chOff x="7853078" y="4323972"/>
            <a:chExt cx="1331259" cy="956430"/>
          </a:xfrm>
        </p:grpSpPr>
        <p:pic>
          <p:nvPicPr>
            <p:cNvPr id="8" name="Picture 7" descr="A picture containing drawing&#10;&#10;Description automatically generated">
              <a:extLst>
                <a:ext uri="{FF2B5EF4-FFF2-40B4-BE49-F238E27FC236}">
                  <a16:creationId xmlns:a16="http://schemas.microsoft.com/office/drawing/2014/main" id="{7BD29E27-7DD3-47E0-A682-23A3ABD53D82}"/>
                </a:ext>
              </a:extLst>
            </p:cNvPr>
            <p:cNvPicPr>
              <a:picLocks noChangeAspect="1"/>
            </p:cNvPicPr>
            <p:nvPr userDrawn="1"/>
          </p:nvPicPr>
          <p:blipFill>
            <a:blip r:embed="rId32"/>
            <a:stretch>
              <a:fillRect/>
            </a:stretch>
          </p:blipFill>
          <p:spPr>
            <a:xfrm>
              <a:off x="7853078" y="4665506"/>
              <a:ext cx="1115527" cy="418021"/>
            </a:xfrm>
            <a:prstGeom prst="rect">
              <a:avLst/>
            </a:prstGeom>
          </p:spPr>
        </p:pic>
        <p:pic>
          <p:nvPicPr>
            <p:cNvPr id="9" name="Picture 8" descr="A close up of a womans face&#10;&#10;Description automatically generated">
              <a:extLst>
                <a:ext uri="{FF2B5EF4-FFF2-40B4-BE49-F238E27FC236}">
                  <a16:creationId xmlns:a16="http://schemas.microsoft.com/office/drawing/2014/main" id="{2D927230-A282-412B-814A-176963DF7E8B}"/>
                </a:ext>
              </a:extLst>
            </p:cNvPr>
            <p:cNvPicPr>
              <a:picLocks noChangeAspect="1"/>
            </p:cNvPicPr>
            <p:nvPr userDrawn="1"/>
          </p:nvPicPr>
          <p:blipFill>
            <a:blip r:embed="rId33"/>
            <a:stretch>
              <a:fillRect/>
            </a:stretch>
          </p:blipFill>
          <p:spPr>
            <a:xfrm>
              <a:off x="8217824" y="4323972"/>
              <a:ext cx="966513" cy="956430"/>
            </a:xfrm>
            <a:prstGeom prst="rect">
              <a:avLst/>
            </a:prstGeom>
          </p:spPr>
        </p:pic>
      </p:grpSp>
    </p:spTree>
  </p:cSld>
  <p:clrMap bg1="lt1" tx1="dk1" bg2="lt2" tx2="dk2" accent1="accent1" accent2="accent2" accent3="accent3" accent4="accent4" accent5="accent5" accent6="accent6" hlink="hlink" folHlink="folHlink"/>
  <p:sldLayoutIdLst>
    <p:sldLayoutId id="2147484017" r:id="rId1"/>
    <p:sldLayoutId id="2147484014" r:id="rId2"/>
    <p:sldLayoutId id="2147484016" r:id="rId3"/>
    <p:sldLayoutId id="2147483874" r:id="rId4"/>
    <p:sldLayoutId id="2147484015" r:id="rId5"/>
    <p:sldLayoutId id="2147483876" r:id="rId6"/>
    <p:sldLayoutId id="2147484013" r:id="rId7"/>
    <p:sldLayoutId id="2147483982" r:id="rId8"/>
    <p:sldLayoutId id="2147483978" r:id="rId9"/>
    <p:sldLayoutId id="2147483979" r:id="rId10"/>
    <p:sldLayoutId id="2147483980" r:id="rId11"/>
    <p:sldLayoutId id="2147483981" r:id="rId12"/>
    <p:sldLayoutId id="2147483879" r:id="rId13"/>
    <p:sldLayoutId id="2147484018" r:id="rId14"/>
    <p:sldLayoutId id="2147483976" r:id="rId15"/>
    <p:sldLayoutId id="2147483885" r:id="rId16"/>
    <p:sldLayoutId id="2147484011" r:id="rId17"/>
    <p:sldLayoutId id="2147483985" r:id="rId18"/>
    <p:sldLayoutId id="2147483986" r:id="rId19"/>
    <p:sldLayoutId id="2147484012" r:id="rId20"/>
    <p:sldLayoutId id="2147483969" r:id="rId21"/>
    <p:sldLayoutId id="2147483968" r:id="rId22"/>
    <p:sldLayoutId id="2147483973" r:id="rId23"/>
    <p:sldLayoutId id="2147483967" r:id="rId24"/>
    <p:sldLayoutId id="2147483970" r:id="rId25"/>
    <p:sldLayoutId id="2147483987" r:id="rId26"/>
    <p:sldLayoutId id="2147483983" r:id="rId27"/>
    <p:sldLayoutId id="2147483971" r:id="rId28"/>
    <p:sldLayoutId id="2147483972" r:id="rId29"/>
    <p:sldLayoutId id="2147483897" r:id="rId30"/>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684213" rtl="0" eaLnBrk="1" fontAlgn="base" hangingPunct="1">
        <a:lnSpc>
          <a:spcPct val="80000"/>
        </a:lnSpc>
        <a:spcBef>
          <a:spcPct val="0"/>
        </a:spcBef>
        <a:spcAft>
          <a:spcPct val="0"/>
        </a:spcAft>
        <a:defRPr lang="en-US" sz="2800" b="0" i="0" u="none" kern="1200" dirty="0">
          <a:solidFill>
            <a:schemeClr val="tx2"/>
          </a:solidFill>
          <a:latin typeface="+mj-lt"/>
          <a:ea typeface="CiscoSansTT Thin" charset="0"/>
          <a:cs typeface="CiscoSansTT Thin" charset="0"/>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p:titleStyle>
    <p:bodyStyle>
      <a:lvl1pPr marL="169863" indent="-169863" algn="l" defTabSz="684213" rtl="0" eaLnBrk="1" fontAlgn="base" hangingPunct="1">
        <a:lnSpc>
          <a:spcPct val="95000"/>
        </a:lnSpc>
        <a:spcBef>
          <a:spcPts val="1075"/>
        </a:spcBef>
        <a:spcAft>
          <a:spcPct val="0"/>
        </a:spcAft>
        <a:buClr>
          <a:schemeClr val="tx2"/>
        </a:buClr>
        <a:buSzPct val="90000"/>
        <a:buFont typeface="Arial" charset="0"/>
        <a:buChar char="•"/>
        <a:defRPr lang="en-US" sz="1500" kern="1200" dirty="0">
          <a:solidFill>
            <a:schemeClr val="tx1"/>
          </a:solidFill>
          <a:latin typeface="+mn-lt"/>
          <a:ea typeface="ＭＳ Ｐゴシック" charset="0"/>
          <a:cs typeface="CiscoSans"/>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77" rtl="0" eaLnBrk="1" latinLnBrk="0" hangingPunct="1">
        <a:defRPr sz="1400" kern="1200">
          <a:solidFill>
            <a:schemeClr val="tx1"/>
          </a:solidFill>
          <a:latin typeface="+mn-lt"/>
          <a:ea typeface="+mn-ea"/>
          <a:cs typeface="+mn-cs"/>
        </a:defRPr>
      </a:lvl1pPr>
      <a:lvl2pPr marL="342886" algn="l" defTabSz="685777" rtl="0" eaLnBrk="1" latinLnBrk="0" hangingPunct="1">
        <a:defRPr sz="1400" kern="1200">
          <a:solidFill>
            <a:schemeClr val="tx1"/>
          </a:solidFill>
          <a:latin typeface="+mn-lt"/>
          <a:ea typeface="+mn-ea"/>
          <a:cs typeface="+mn-cs"/>
        </a:defRPr>
      </a:lvl2pPr>
      <a:lvl3pPr marL="685777" algn="l" defTabSz="685777" rtl="0" eaLnBrk="1" latinLnBrk="0" hangingPunct="1">
        <a:defRPr sz="1400" kern="1200">
          <a:solidFill>
            <a:schemeClr val="tx1"/>
          </a:solidFill>
          <a:latin typeface="+mn-lt"/>
          <a:ea typeface="+mn-ea"/>
          <a:cs typeface="+mn-cs"/>
        </a:defRPr>
      </a:lvl3pPr>
      <a:lvl4pPr marL="1028665" algn="l" defTabSz="685777" rtl="0" eaLnBrk="1" latinLnBrk="0" hangingPunct="1">
        <a:defRPr sz="1400" kern="1200">
          <a:solidFill>
            <a:schemeClr val="tx1"/>
          </a:solidFill>
          <a:latin typeface="+mn-lt"/>
          <a:ea typeface="+mn-ea"/>
          <a:cs typeface="+mn-cs"/>
        </a:defRPr>
      </a:lvl4pPr>
      <a:lvl5pPr marL="1371555" algn="l" defTabSz="685777" rtl="0" eaLnBrk="1" latinLnBrk="0" hangingPunct="1">
        <a:defRPr sz="1400" kern="1200">
          <a:solidFill>
            <a:schemeClr val="tx1"/>
          </a:solidFill>
          <a:latin typeface="+mn-lt"/>
          <a:ea typeface="+mn-ea"/>
          <a:cs typeface="+mn-cs"/>
        </a:defRPr>
      </a:lvl5pPr>
      <a:lvl6pPr marL="1714441" algn="l" defTabSz="685777" rtl="0" eaLnBrk="1" latinLnBrk="0" hangingPunct="1">
        <a:defRPr sz="1400" kern="1200">
          <a:solidFill>
            <a:schemeClr val="tx1"/>
          </a:solidFill>
          <a:latin typeface="+mn-lt"/>
          <a:ea typeface="+mn-ea"/>
          <a:cs typeface="+mn-cs"/>
        </a:defRPr>
      </a:lvl6pPr>
      <a:lvl7pPr marL="2057332" algn="l" defTabSz="685777" rtl="0" eaLnBrk="1" latinLnBrk="0" hangingPunct="1">
        <a:defRPr sz="1400" kern="1200">
          <a:solidFill>
            <a:schemeClr val="tx1"/>
          </a:solidFill>
          <a:latin typeface="+mn-lt"/>
          <a:ea typeface="+mn-ea"/>
          <a:cs typeface="+mn-cs"/>
        </a:defRPr>
      </a:lvl7pPr>
      <a:lvl8pPr marL="2400220" algn="l" defTabSz="685777" rtl="0" eaLnBrk="1" latinLnBrk="0" hangingPunct="1">
        <a:defRPr sz="1400" kern="1200">
          <a:solidFill>
            <a:schemeClr val="tx1"/>
          </a:solidFill>
          <a:latin typeface="+mn-lt"/>
          <a:ea typeface="+mn-ea"/>
          <a:cs typeface="+mn-cs"/>
        </a:defRPr>
      </a:lvl8pPr>
      <a:lvl9pPr marL="2743110" algn="l" defTabSz="685777"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92" userDrawn="1">
          <p15:clr>
            <a:srgbClr val="F26B43"/>
          </p15:clr>
        </p15:guide>
        <p15:guide id="2" pos="336" userDrawn="1">
          <p15:clr>
            <a:srgbClr val="F26B43"/>
          </p15:clr>
        </p15:guide>
        <p15:guide id="3" pos="5448" userDrawn="1">
          <p15:clr>
            <a:srgbClr val="F26B43"/>
          </p15:clr>
        </p15:guide>
        <p15:guide id="4" orient="horz" pos="757" userDrawn="1">
          <p15:clr>
            <a:srgbClr val="F26B43"/>
          </p15:clr>
        </p15:guide>
        <p15:guide id="5" orient="horz" pos="335" userDrawn="1">
          <p15:clr>
            <a:srgbClr val="F26B43"/>
          </p15:clr>
        </p15:guide>
        <p15:guide id="6" pos="2876" userDrawn="1">
          <p15:clr>
            <a:srgbClr val="F26B43"/>
          </p15:clr>
        </p15:guide>
        <p15:guide id="7" orient="horz" pos="1043"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hyperlink" Target="https://dnsdumpster.com/" TargetMode="Externa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 Id="rId4" Type="http://schemas.openxmlformats.org/officeDocument/2006/relationships/hyperlink" Target="https://who.is/whois/"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6.xml"/><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web.archive.org/web" TargetMode="Externa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3" Type="http://schemas.openxmlformats.org/officeDocument/2006/relationships/hyperlink" Target="https://www.wappalyzer.com/" TargetMode="External"/><Relationship Id="rId2" Type="http://schemas.openxmlformats.org/officeDocument/2006/relationships/hyperlink" Target="https://builtwith.com/" TargetMode="External"/><Relationship Id="rId1" Type="http://schemas.openxmlformats.org/officeDocument/2006/relationships/slideLayout" Target="../slideLayouts/slideLayout15.xml"/><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haveibeenpwned.com/" TargetMode="Externa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1.xml"/><Relationship Id="rId4" Type="http://schemas.openxmlformats.org/officeDocument/2006/relationships/image" Target="../media/image39.png"/></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8.xml"/><Relationship Id="rId4" Type="http://schemas.openxmlformats.org/officeDocument/2006/relationships/hyperlink" Target="https://www.wiman.me/"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hyperlink" Target="https://www.exploit-db.com/ghdb/6467" TargetMode="External"/><Relationship Id="rId2" Type="http://schemas.openxmlformats.org/officeDocument/2006/relationships/hyperlink" Target="https://www.exploit-db.com/ghdb/6489" TargetMode="External"/><Relationship Id="rId1" Type="http://schemas.openxmlformats.org/officeDocument/2006/relationships/slideLayout" Target="../slideLayouts/slideLayout15.xml"/><Relationship Id="rId6" Type="http://schemas.openxmlformats.org/officeDocument/2006/relationships/image" Target="../media/image47.png"/><Relationship Id="rId5" Type="http://schemas.openxmlformats.org/officeDocument/2006/relationships/hyperlink" Target="https://www.exploit-db.com/ghdb/5843" TargetMode="External"/><Relationship Id="rId4" Type="http://schemas.openxmlformats.org/officeDocument/2006/relationships/hyperlink" Target="https://www.exploit-db.com/ghdb/6423"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exploit-db.com/ghdb/6351" TargetMode="External"/><Relationship Id="rId7" Type="http://schemas.openxmlformats.org/officeDocument/2006/relationships/hyperlink" Target="https://www.exploit-db.com/ghdb/6470" TargetMode="External"/><Relationship Id="rId2" Type="http://schemas.openxmlformats.org/officeDocument/2006/relationships/hyperlink" Target="https://www.exploit-db.com/ghdb/6510" TargetMode="External"/><Relationship Id="rId1" Type="http://schemas.openxmlformats.org/officeDocument/2006/relationships/slideLayout" Target="../slideLayouts/slideLayout15.xml"/><Relationship Id="rId6" Type="http://schemas.openxmlformats.org/officeDocument/2006/relationships/hyperlink" Target="https://www.exploit-db.com/ghdb/6524" TargetMode="External"/><Relationship Id="rId5" Type="http://schemas.openxmlformats.org/officeDocument/2006/relationships/hyperlink" Target="https://www.exploit-db.com/ghdb/6016" TargetMode="External"/><Relationship Id="rId4" Type="http://schemas.openxmlformats.org/officeDocument/2006/relationships/hyperlink" Target="https://www.exploit-db.com/ghdb/6188"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www.exploit-db.com/google-hacking-database" TargetMode="Externa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hyperlink" Target="https://pastebin.com/awqUq72B" TargetMode="External"/><Relationship Id="rId2" Type="http://schemas.openxmlformats.org/officeDocument/2006/relationships/hyperlink" Target="https://pastebin.com/UpNjLRaS" TargetMode="External"/><Relationship Id="rId1" Type="http://schemas.openxmlformats.org/officeDocument/2006/relationships/slideLayout" Target="../slideLayouts/slideLayout6.xml"/><Relationship Id="rId5" Type="http://schemas.openxmlformats.org/officeDocument/2006/relationships/image" Target="../media/image49.png"/><Relationship Id="rId4" Type="http://schemas.openxmlformats.org/officeDocument/2006/relationships/hyperlink" Target="http://archive.is/j6sgo" TargetMode="External"/></Relationships>
</file>

<file path=ppt/slides/_rels/slide4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5.xml"/><Relationship Id="rId5" Type="http://schemas.openxmlformats.org/officeDocument/2006/relationships/image" Target="../media/image59.png"/><Relationship Id="rId4" Type="http://schemas.openxmlformats.org/officeDocument/2006/relationships/image" Target="../media/image58.png"/></Relationships>
</file>

<file path=ppt/slides/_rels/slide4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5.xml"/><Relationship Id="rId4" Type="http://schemas.openxmlformats.org/officeDocument/2006/relationships/image" Target="../media/image62.png"/></Relationships>
</file>

<file path=ppt/slides/_rels/slide4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5.xml"/><Relationship Id="rId5" Type="http://schemas.openxmlformats.org/officeDocument/2006/relationships/image" Target="../media/image71.png"/><Relationship Id="rId4" Type="http://schemas.openxmlformats.org/officeDocument/2006/relationships/image" Target="../media/image70.png"/></Relationships>
</file>

<file path=ppt/slides/_rels/slide5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15.xml"/><Relationship Id="rId5" Type="http://schemas.openxmlformats.org/officeDocument/2006/relationships/image" Target="../media/image75.png"/><Relationship Id="rId4" Type="http://schemas.openxmlformats.org/officeDocument/2006/relationships/image" Target="../media/image74.png"/></Relationships>
</file>

<file path=ppt/slides/_rels/slide5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15.xml"/><Relationship Id="rId4" Type="http://schemas.openxmlformats.org/officeDocument/2006/relationships/image" Target="../media/image87.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chart" Target="../charts/chart1.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60.xml.rels><?xml version="1.0" encoding="UTF-8" standalone="yes"?>
<Relationships xmlns="http://schemas.openxmlformats.org/package/2006/relationships"><Relationship Id="rId8" Type="http://schemas.openxmlformats.org/officeDocument/2006/relationships/hyperlink" Target="https://consumercomplaintscourt.com/linkyun-te-on-trying-unauthorised-transaction/" TargetMode="External"/><Relationship Id="rId3" Type="http://schemas.openxmlformats.org/officeDocument/2006/relationships/image" Target="../media/image89.png"/><Relationship Id="rId7" Type="http://schemas.openxmlformats.org/officeDocument/2006/relationships/hyperlink" Target="https://consumercomplaintscourt.com/paytm-fraud-via-linkyun-technology-private-limited/" TargetMode="External"/><Relationship Id="rId2" Type="http://schemas.openxmlformats.org/officeDocument/2006/relationships/image" Target="../media/image88.png"/><Relationship Id="rId1" Type="http://schemas.openxmlformats.org/officeDocument/2006/relationships/slideLayout" Target="../slideLayouts/slideLayout15.xml"/><Relationship Id="rId6" Type="http://schemas.openxmlformats.org/officeDocument/2006/relationships/hyperlink" Target="https://consumercomplaintscourt.com/money-deducted-by-linkyun-technology-through-uoi-linked/" TargetMode="External"/><Relationship Id="rId5" Type="http://schemas.openxmlformats.org/officeDocument/2006/relationships/hyperlink" Target="https://consumercomplaintscourt.com/lost-my-money-from-bank-cyber-crime/" TargetMode="External"/><Relationship Id="rId4" Type="http://schemas.openxmlformats.org/officeDocument/2006/relationships/image" Target="../media/image90.png"/><Relationship Id="rId9" Type="http://schemas.openxmlformats.org/officeDocument/2006/relationships/hyperlink" Target="https://consumerco/" TargetMode="External"/></Relationships>
</file>

<file path=ppt/slides/_rels/slide61.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image" Target="../media/image92.png"/><Relationship Id="rId1" Type="http://schemas.openxmlformats.org/officeDocument/2006/relationships/slideLayout" Target="../slideLayouts/slideLayout8.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6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8.xml"/><Relationship Id="rId5" Type="http://schemas.openxmlformats.org/officeDocument/2006/relationships/image" Target="../media/image101.png"/><Relationship Id="rId4" Type="http://schemas.openxmlformats.org/officeDocument/2006/relationships/image" Target="../media/image100.png"/></Relationships>
</file>

<file path=ppt/slides/_rels/slide65.xml.rels><?xml version="1.0" encoding="UTF-8" standalone="yes"?>
<Relationships xmlns="http://schemas.openxmlformats.org/package/2006/relationships"><Relationship Id="rId3" Type="http://schemas.openxmlformats.org/officeDocument/2006/relationships/image" Target="../media/image103.jpg"/><Relationship Id="rId2" Type="http://schemas.openxmlformats.org/officeDocument/2006/relationships/image" Target="../media/image102.png"/><Relationship Id="rId1" Type="http://schemas.openxmlformats.org/officeDocument/2006/relationships/slideLayout" Target="../slideLayouts/slideLayout8.xml"/><Relationship Id="rId4" Type="http://schemas.openxmlformats.org/officeDocument/2006/relationships/image" Target="../media/image52.png"/></Relationships>
</file>

<file path=ppt/slides/_rels/slide6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04.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2.xml"/></Relationships>
</file>

<file path=ppt/slides/_rels/slide6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52.png"/><Relationship Id="rId1" Type="http://schemas.openxmlformats.org/officeDocument/2006/relationships/slideLayout" Target="../slideLayouts/slideLayout2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15.xml"/></Relationships>
</file>

<file path=ppt/slides/_rels/slide74.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15.xml"/></Relationships>
</file>

<file path=ppt/slides/_rels/slide75.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hyperlink" Target="https://tryhackme.com/" TargetMode="External"/><Relationship Id="rId1" Type="http://schemas.openxmlformats.org/officeDocument/2006/relationships/slideLayout" Target="../slideLayouts/slideLayout22.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s>
</file>

<file path=ppt/slides/_rels/slide77.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08FB71-541C-4693-B484-EFD944931633}"/>
              </a:ext>
            </a:extLst>
          </p:cNvPr>
          <p:cNvSpPr>
            <a:spLocks noGrp="1"/>
          </p:cNvSpPr>
          <p:nvPr>
            <p:ph type="body" sz="quarter" idx="11"/>
          </p:nvPr>
        </p:nvSpPr>
        <p:spPr>
          <a:xfrm>
            <a:off x="175558" y="4195970"/>
            <a:ext cx="3157364" cy="940904"/>
          </a:xfrm>
        </p:spPr>
        <p:txBody>
          <a:bodyPr/>
          <a:lstStyle/>
          <a:p>
            <a:r>
              <a:rPr lang="en-US" sz="1000" b="1" dirty="0"/>
              <a:t>Akash Thakur</a:t>
            </a:r>
          </a:p>
          <a:p>
            <a:r>
              <a:rPr lang="en-US" sz="1000" b="1" dirty="0"/>
              <a:t>Content Security TAC</a:t>
            </a:r>
          </a:p>
          <a:p>
            <a:r>
              <a:rPr lang="en-US" sz="1000" b="1" dirty="0"/>
              <a:t>Cisco</a:t>
            </a:r>
          </a:p>
          <a:p>
            <a:endParaRPr lang="en-US" sz="1000" b="1" dirty="0"/>
          </a:p>
        </p:txBody>
      </p:sp>
      <p:sp>
        <p:nvSpPr>
          <p:cNvPr id="3" name="Title 2">
            <a:extLst>
              <a:ext uri="{FF2B5EF4-FFF2-40B4-BE49-F238E27FC236}">
                <a16:creationId xmlns:a16="http://schemas.microsoft.com/office/drawing/2014/main" id="{145118EA-1D7F-4A84-9E89-659ED50E1246}"/>
              </a:ext>
            </a:extLst>
          </p:cNvPr>
          <p:cNvSpPr>
            <a:spLocks noGrp="1"/>
          </p:cNvSpPr>
          <p:nvPr>
            <p:ph type="ctrTitle"/>
          </p:nvPr>
        </p:nvSpPr>
        <p:spPr>
          <a:xfrm>
            <a:off x="175558" y="3061421"/>
            <a:ext cx="7972248" cy="1252162"/>
          </a:xfrm>
        </p:spPr>
        <p:txBody>
          <a:bodyPr/>
          <a:lstStyle/>
          <a:p>
            <a:r>
              <a:rPr lang="en-US" b="1" dirty="0"/>
              <a:t>OSINT NINJA</a:t>
            </a:r>
          </a:p>
        </p:txBody>
      </p:sp>
    </p:spTree>
    <p:extLst>
      <p:ext uri="{BB962C8B-B14F-4D97-AF65-F5344CB8AC3E}">
        <p14:creationId xmlns:p14="http://schemas.microsoft.com/office/powerpoint/2010/main" val="18264205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5723202-3565-4888-860D-BA928CFD232E}"/>
              </a:ext>
            </a:extLst>
          </p:cNvPr>
          <p:cNvSpPr txBox="1"/>
          <p:nvPr/>
        </p:nvSpPr>
        <p:spPr>
          <a:xfrm>
            <a:off x="4220818" y="418511"/>
            <a:ext cx="4572000" cy="375552"/>
          </a:xfrm>
          <a:prstGeom prst="rect">
            <a:avLst/>
          </a:prstGeom>
          <a:noFill/>
        </p:spPr>
        <p:txBody>
          <a:bodyPr wrap="square">
            <a:spAutoFit/>
          </a:bodyPr>
          <a:lstStyle/>
          <a:p>
            <a:pPr marL="1828800" marR="0" indent="45720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OSINT Cycle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14FE6198-AC66-4E45-A13D-E0DA58D1A5BF}"/>
              </a:ext>
            </a:extLst>
          </p:cNvPr>
          <p:cNvSpPr txBox="1"/>
          <p:nvPr/>
        </p:nvSpPr>
        <p:spPr>
          <a:xfrm>
            <a:off x="351181" y="910685"/>
            <a:ext cx="8541027" cy="3563411"/>
          </a:xfrm>
          <a:prstGeom prst="rect">
            <a:avLst/>
          </a:prstGeom>
          <a:noFill/>
        </p:spPr>
        <p:txBody>
          <a:bodyPr wrap="square">
            <a:spAutoFit/>
          </a:bodyPr>
          <a:lstStyle/>
          <a:p>
            <a:pPr marL="0" marR="0" indent="457200">
              <a:lnSpc>
                <a:spcPct val="107000"/>
              </a:lnSpc>
              <a:spcBef>
                <a:spcPts val="0"/>
              </a:spcBef>
              <a:spcAft>
                <a:spcPts val="800"/>
              </a:spcAft>
            </a:pPr>
            <a:r>
              <a:rPr lang="en-US" sz="2400" dirty="0">
                <a:effectLst/>
                <a:latin typeface="Calibri" panose="020F0502020204030204" pitchFamily="34" charset="0"/>
                <a:ea typeface="Times New Roman" panose="02020603050405020304" pitchFamily="18" charset="0"/>
                <a:cs typeface="Calibri" panose="020F0502020204030204" pitchFamily="34" charset="0"/>
              </a:rPr>
              <a:t>“Every input comes from some other input’s output” - Joe Gray</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91440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Ingest data -&gt; Check for fidelity -&gt; Check for Intelligence -&gt; Logic check -&gt; Is information relevant -&gt; Push data</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914400" marR="0">
              <a:lnSpc>
                <a:spcPct val="107000"/>
              </a:lnSpc>
              <a:spcBef>
                <a:spcPts val="0"/>
              </a:spcBef>
              <a:spcAft>
                <a:spcPts val="800"/>
              </a:spcAft>
            </a:pPr>
            <a:endParaRPr lang="en-US" sz="1800" i="1" dirty="0">
              <a:effectLst/>
              <a:latin typeface="Calibri" panose="020F0502020204030204" pitchFamily="34" charset="0"/>
              <a:ea typeface="Times New Roman" panose="02020603050405020304" pitchFamily="18" charset="0"/>
              <a:cs typeface="Calibri" panose="020F0502020204030204" pitchFamily="34" charset="0"/>
            </a:endParaRPr>
          </a:p>
          <a:p>
            <a:pPr marL="914400" marR="0">
              <a:lnSpc>
                <a:spcPct val="107000"/>
              </a:lnSpc>
              <a:spcBef>
                <a:spcPts val="0"/>
              </a:spcBef>
              <a:spcAft>
                <a:spcPts val="800"/>
              </a:spcAft>
            </a:pPr>
            <a:r>
              <a:rPr lang="en-US" sz="1800" i="1" dirty="0">
                <a:effectLst/>
                <a:latin typeface="Calibri" panose="020F0502020204030204" pitchFamily="34" charset="0"/>
                <a:ea typeface="Times New Roman" panose="02020603050405020304" pitchFamily="18" charset="0"/>
                <a:cs typeface="Calibri" panose="020F0502020204030204" pitchFamily="34" charset="0"/>
              </a:rPr>
              <a:t>Does this collaborate with other sources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914400" marR="0">
              <a:lnSpc>
                <a:spcPct val="107000"/>
              </a:lnSpc>
              <a:spcBef>
                <a:spcPts val="0"/>
              </a:spcBef>
              <a:spcAft>
                <a:spcPts val="800"/>
              </a:spcAft>
            </a:pPr>
            <a:r>
              <a:rPr lang="en-US" sz="1800" i="1" dirty="0">
                <a:effectLst/>
                <a:latin typeface="Calibri" panose="020F0502020204030204" pitchFamily="34" charset="0"/>
                <a:ea typeface="Times New Roman" panose="02020603050405020304" pitchFamily="18" charset="0"/>
                <a:cs typeface="Calibri" panose="020F0502020204030204" pitchFamily="34" charset="0"/>
              </a:rPr>
              <a:t>Why does this matter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914400" marR="0">
              <a:lnSpc>
                <a:spcPct val="107000"/>
              </a:lnSpc>
              <a:spcBef>
                <a:spcPts val="0"/>
              </a:spcBef>
              <a:spcAft>
                <a:spcPts val="800"/>
              </a:spcAft>
            </a:pPr>
            <a:r>
              <a:rPr lang="en-US" sz="1800" i="1" dirty="0">
                <a:effectLst/>
                <a:latin typeface="Calibri" panose="020F0502020204030204" pitchFamily="34" charset="0"/>
                <a:ea typeface="Times New Roman" panose="02020603050405020304" pitchFamily="18" charset="0"/>
                <a:cs typeface="Calibri" panose="020F0502020204030204" pitchFamily="34" charset="0"/>
              </a:rPr>
              <a:t>Does this make any sense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914400" marR="0">
              <a:lnSpc>
                <a:spcPct val="107000"/>
              </a:lnSpc>
              <a:spcBef>
                <a:spcPts val="0"/>
              </a:spcBef>
              <a:spcAft>
                <a:spcPts val="800"/>
              </a:spcAft>
            </a:pPr>
            <a:r>
              <a:rPr lang="en-US" sz="1800" i="1" dirty="0">
                <a:effectLst/>
                <a:latin typeface="Calibri" panose="020F0502020204030204" pitchFamily="34" charset="0"/>
                <a:ea typeface="Times New Roman" panose="02020603050405020304" pitchFamily="18" charset="0"/>
                <a:cs typeface="Calibri" panose="020F0502020204030204" pitchFamily="34" charset="0"/>
              </a:rPr>
              <a:t>Does it need to go through workflow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1217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1DBAEEB-8E76-4E04-89BA-07CAE48998FA}"/>
              </a:ext>
            </a:extLst>
          </p:cNvPr>
          <p:cNvSpPr txBox="1"/>
          <p:nvPr/>
        </p:nvSpPr>
        <p:spPr>
          <a:xfrm>
            <a:off x="556591" y="1090222"/>
            <a:ext cx="7891670" cy="3567195"/>
          </a:xfrm>
          <a:prstGeom prst="rect">
            <a:avLst/>
          </a:prstGeom>
          <a:noFill/>
        </p:spPr>
        <p:txBody>
          <a:bodyPr wrap="square">
            <a:spAutoFit/>
          </a:bodyPr>
          <a:lstStyle/>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Do you regularly check your privacy online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800" i="1" dirty="0">
                <a:effectLst/>
                <a:latin typeface="Calibri" panose="020F0502020204030204" pitchFamily="34" charset="0"/>
                <a:ea typeface="Times New Roman" panose="02020603050405020304" pitchFamily="18" charset="0"/>
                <a:cs typeface="Calibri" panose="020F0502020204030204" pitchFamily="34" charset="0"/>
              </a:rPr>
              <a:t>People do not take privacy seriously</a:t>
            </a:r>
            <a:endParaRPr lang="en-US" sz="1800" i="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Internet and tools have made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osinf</a:t>
            </a:r>
            <a:r>
              <a:rPr lang="en-US" sz="1800" dirty="0">
                <a:effectLst/>
                <a:latin typeface="Calibri" panose="020F0502020204030204" pitchFamily="34" charset="0"/>
                <a:ea typeface="Times New Roman" panose="02020603050405020304" pitchFamily="18" charset="0"/>
                <a:cs typeface="Calibri" panose="020F0502020204030204" pitchFamily="34" charset="0"/>
              </a:rPr>
              <a:t> really easy</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Social Media needs a strict privacy check</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Data and Privacy Regulations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Fact check</a:t>
            </a:r>
          </a:p>
          <a:p>
            <a:pPr marL="0" marR="0">
              <a:lnSpc>
                <a:spcPct val="107000"/>
              </a:lnSpc>
              <a:spcBef>
                <a:spcPts val="0"/>
              </a:spcBef>
              <a:spcAft>
                <a:spcPts val="800"/>
              </a:spcAft>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BF752A25-6D77-4874-9E11-C9919F5EE743}"/>
              </a:ext>
            </a:extLst>
          </p:cNvPr>
          <p:cNvSpPr txBox="1"/>
          <p:nvPr/>
        </p:nvSpPr>
        <p:spPr>
          <a:xfrm>
            <a:off x="2126974" y="266111"/>
            <a:ext cx="4572000" cy="375552"/>
          </a:xfrm>
          <a:prstGeom prst="rect">
            <a:avLst/>
          </a:prstGeom>
          <a:noFill/>
        </p:spPr>
        <p:txBody>
          <a:bodyPr wrap="square">
            <a:spAutoFit/>
          </a:bodyPr>
          <a:lstStyle/>
          <a:p>
            <a:pPr marL="0" marR="0" algn="ctr">
              <a:lnSpc>
                <a:spcPct val="107000"/>
              </a:lnSpc>
              <a:spcBef>
                <a:spcPts val="0"/>
              </a:spcBef>
              <a:spcAft>
                <a:spcPts val="800"/>
              </a:spcAft>
            </a:pPr>
            <a:r>
              <a:rPr lang="en-US" sz="1800" b="1" dirty="0">
                <a:effectLst/>
                <a:latin typeface="Calibri" panose="020F0502020204030204" pitchFamily="34" charset="0"/>
                <a:ea typeface="Times New Roman" panose="02020603050405020304" pitchFamily="18" charset="0"/>
                <a:cs typeface="Calibri" panose="020F0502020204030204" pitchFamily="34" charset="0"/>
              </a:rPr>
              <a:t>WHY SO IMPORANT</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48198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EEA423C-ECBD-4FDB-8885-90E5C04554FD}"/>
              </a:ext>
            </a:extLst>
          </p:cNvPr>
          <p:cNvPicPr>
            <a:picLocks noChangeAspect="1"/>
          </p:cNvPicPr>
          <p:nvPr/>
        </p:nvPicPr>
        <p:blipFill>
          <a:blip r:embed="rId2"/>
          <a:stretch>
            <a:fillRect/>
          </a:stretch>
        </p:blipFill>
        <p:spPr>
          <a:xfrm>
            <a:off x="2001077" y="593410"/>
            <a:ext cx="4929809" cy="690933"/>
          </a:xfrm>
          <a:prstGeom prst="rect">
            <a:avLst/>
          </a:prstGeom>
        </p:spPr>
      </p:pic>
      <p:pic>
        <p:nvPicPr>
          <p:cNvPr id="6" name="Picture 5">
            <a:extLst>
              <a:ext uri="{FF2B5EF4-FFF2-40B4-BE49-F238E27FC236}">
                <a16:creationId xmlns:a16="http://schemas.microsoft.com/office/drawing/2014/main" id="{7D4CFABF-6594-4AED-9206-84ED3BDA21D0}"/>
              </a:ext>
            </a:extLst>
          </p:cNvPr>
          <p:cNvPicPr>
            <a:picLocks noChangeAspect="1"/>
          </p:cNvPicPr>
          <p:nvPr/>
        </p:nvPicPr>
        <p:blipFill>
          <a:blip r:embed="rId3"/>
          <a:stretch>
            <a:fillRect/>
          </a:stretch>
        </p:blipFill>
        <p:spPr>
          <a:xfrm>
            <a:off x="2690191" y="1795669"/>
            <a:ext cx="3173895" cy="2478157"/>
          </a:xfrm>
          <a:prstGeom prst="rect">
            <a:avLst/>
          </a:prstGeom>
        </p:spPr>
      </p:pic>
    </p:spTree>
    <p:extLst>
      <p:ext uri="{BB962C8B-B14F-4D97-AF65-F5344CB8AC3E}">
        <p14:creationId xmlns:p14="http://schemas.microsoft.com/office/powerpoint/2010/main" val="21591622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C29ECE-23FF-4AA5-901A-9DE0541F825F}"/>
              </a:ext>
            </a:extLst>
          </p:cNvPr>
          <p:cNvPicPr>
            <a:picLocks noChangeAspect="1"/>
          </p:cNvPicPr>
          <p:nvPr/>
        </p:nvPicPr>
        <p:blipFill>
          <a:blip r:embed="rId2"/>
          <a:stretch>
            <a:fillRect/>
          </a:stretch>
        </p:blipFill>
        <p:spPr>
          <a:xfrm>
            <a:off x="4966944" y="472440"/>
            <a:ext cx="3602159" cy="4198620"/>
          </a:xfrm>
          <a:prstGeom prst="rect">
            <a:avLst/>
          </a:prstGeom>
        </p:spPr>
      </p:pic>
      <p:sp>
        <p:nvSpPr>
          <p:cNvPr id="4" name="Rectangle 3">
            <a:extLst>
              <a:ext uri="{FF2B5EF4-FFF2-40B4-BE49-F238E27FC236}">
                <a16:creationId xmlns:a16="http://schemas.microsoft.com/office/drawing/2014/main" id="{C8D24A19-16F6-46F3-BBE0-563879CD1442}"/>
              </a:ext>
            </a:extLst>
          </p:cNvPr>
          <p:cNvSpPr/>
          <p:nvPr/>
        </p:nvSpPr>
        <p:spPr>
          <a:xfrm>
            <a:off x="722604" y="371147"/>
            <a:ext cx="583813" cy="4401205"/>
          </a:xfrm>
          <a:prstGeom prst="rect">
            <a:avLst/>
          </a:prstGeom>
          <a:noFill/>
        </p:spPr>
        <p:txBody>
          <a:bodyPr wrap="none" lIns="91440" tIns="45720" rIns="91440" bIns="45720">
            <a:spAutoFit/>
          </a:bodyPr>
          <a:lstStyle/>
          <a:p>
            <a:pPr algn="ctr"/>
            <a:r>
              <a:rPr lang="en-US" sz="40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N</a:t>
            </a:r>
          </a:p>
          <a:p>
            <a:pPr algn="ctr"/>
            <a:r>
              <a:rPr lang="en-US" sz="40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A</a:t>
            </a:r>
          </a:p>
          <a:p>
            <a:pPr algn="ctr"/>
            <a:r>
              <a:rPr lang="en-US" sz="40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T</a:t>
            </a:r>
          </a:p>
          <a:p>
            <a:pPr algn="ctr"/>
            <a:r>
              <a:rPr lang="en-US" sz="40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G</a:t>
            </a:r>
          </a:p>
          <a:p>
            <a:pPr algn="ctr"/>
            <a:r>
              <a:rPr lang="en-US" sz="40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R</a:t>
            </a:r>
          </a:p>
          <a:p>
            <a:pPr algn="ctr"/>
            <a:r>
              <a:rPr lang="en-US" sz="40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I</a:t>
            </a:r>
          </a:p>
          <a:p>
            <a:pPr algn="ctr"/>
            <a:r>
              <a:rPr lang="en-US" sz="40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D</a:t>
            </a:r>
          </a:p>
        </p:txBody>
      </p:sp>
      <p:pic>
        <p:nvPicPr>
          <p:cNvPr id="6" name="Picture 5">
            <a:extLst>
              <a:ext uri="{FF2B5EF4-FFF2-40B4-BE49-F238E27FC236}">
                <a16:creationId xmlns:a16="http://schemas.microsoft.com/office/drawing/2014/main" id="{482BA38C-E046-4A07-8A49-114F10D5207D}"/>
              </a:ext>
            </a:extLst>
          </p:cNvPr>
          <p:cNvPicPr>
            <a:picLocks noChangeAspect="1"/>
          </p:cNvPicPr>
          <p:nvPr/>
        </p:nvPicPr>
        <p:blipFill>
          <a:blip r:embed="rId3"/>
          <a:stretch>
            <a:fillRect/>
          </a:stretch>
        </p:blipFill>
        <p:spPr>
          <a:xfrm>
            <a:off x="1903382" y="947736"/>
            <a:ext cx="2466596" cy="3248025"/>
          </a:xfrm>
          <a:prstGeom prst="rect">
            <a:avLst/>
          </a:prstGeom>
        </p:spPr>
      </p:pic>
    </p:spTree>
    <p:extLst>
      <p:ext uri="{BB962C8B-B14F-4D97-AF65-F5344CB8AC3E}">
        <p14:creationId xmlns:p14="http://schemas.microsoft.com/office/powerpoint/2010/main" val="26762774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4226A47-CD24-4750-AA4A-555A439E6122}"/>
              </a:ext>
            </a:extLst>
          </p:cNvPr>
          <p:cNvPicPr>
            <a:picLocks noChangeAspect="1"/>
          </p:cNvPicPr>
          <p:nvPr/>
        </p:nvPicPr>
        <p:blipFill>
          <a:blip r:embed="rId2"/>
          <a:stretch>
            <a:fillRect/>
          </a:stretch>
        </p:blipFill>
        <p:spPr>
          <a:xfrm>
            <a:off x="4954298" y="640080"/>
            <a:ext cx="3719169" cy="4198620"/>
          </a:xfrm>
          <a:prstGeom prst="rect">
            <a:avLst/>
          </a:prstGeom>
        </p:spPr>
      </p:pic>
      <p:pic>
        <p:nvPicPr>
          <p:cNvPr id="5" name="Picture 4">
            <a:extLst>
              <a:ext uri="{FF2B5EF4-FFF2-40B4-BE49-F238E27FC236}">
                <a16:creationId xmlns:a16="http://schemas.microsoft.com/office/drawing/2014/main" id="{D4A014C5-4AB0-4630-A5E2-A594087E8B7F}"/>
              </a:ext>
            </a:extLst>
          </p:cNvPr>
          <p:cNvPicPr>
            <a:picLocks noChangeAspect="1"/>
          </p:cNvPicPr>
          <p:nvPr/>
        </p:nvPicPr>
        <p:blipFill>
          <a:blip r:embed="rId3"/>
          <a:stretch>
            <a:fillRect/>
          </a:stretch>
        </p:blipFill>
        <p:spPr>
          <a:xfrm>
            <a:off x="749341" y="640080"/>
            <a:ext cx="3440362" cy="4198620"/>
          </a:xfrm>
          <a:prstGeom prst="rect">
            <a:avLst/>
          </a:prstGeom>
        </p:spPr>
      </p:pic>
      <p:pic>
        <p:nvPicPr>
          <p:cNvPr id="6" name="Picture 5">
            <a:extLst>
              <a:ext uri="{FF2B5EF4-FFF2-40B4-BE49-F238E27FC236}">
                <a16:creationId xmlns:a16="http://schemas.microsoft.com/office/drawing/2014/main" id="{ECEF3EC4-CFC5-4751-843F-159408AA5AAD}"/>
              </a:ext>
            </a:extLst>
          </p:cNvPr>
          <p:cNvPicPr>
            <a:picLocks noChangeAspect="1"/>
          </p:cNvPicPr>
          <p:nvPr/>
        </p:nvPicPr>
        <p:blipFill>
          <a:blip r:embed="rId4"/>
          <a:stretch>
            <a:fillRect/>
          </a:stretch>
        </p:blipFill>
        <p:spPr>
          <a:xfrm>
            <a:off x="4190323" y="2159605"/>
            <a:ext cx="763975" cy="824289"/>
          </a:xfrm>
          <a:prstGeom prst="rect">
            <a:avLst/>
          </a:prstGeom>
        </p:spPr>
      </p:pic>
    </p:spTree>
    <p:extLst>
      <p:ext uri="{BB962C8B-B14F-4D97-AF65-F5344CB8AC3E}">
        <p14:creationId xmlns:p14="http://schemas.microsoft.com/office/powerpoint/2010/main" val="19735174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48FCC3-05EC-41EE-BFC3-47A54DA4A431}"/>
              </a:ext>
            </a:extLst>
          </p:cNvPr>
          <p:cNvPicPr>
            <a:picLocks noChangeAspect="1"/>
          </p:cNvPicPr>
          <p:nvPr/>
        </p:nvPicPr>
        <p:blipFill>
          <a:blip r:embed="rId2"/>
          <a:stretch>
            <a:fillRect/>
          </a:stretch>
        </p:blipFill>
        <p:spPr>
          <a:xfrm>
            <a:off x="1838325" y="4092776"/>
            <a:ext cx="5467350" cy="982821"/>
          </a:xfrm>
          <a:prstGeom prst="rect">
            <a:avLst/>
          </a:prstGeom>
        </p:spPr>
      </p:pic>
      <p:pic>
        <p:nvPicPr>
          <p:cNvPr id="4" name="Picture 3">
            <a:extLst>
              <a:ext uri="{FF2B5EF4-FFF2-40B4-BE49-F238E27FC236}">
                <a16:creationId xmlns:a16="http://schemas.microsoft.com/office/drawing/2014/main" id="{FBD65062-7D1E-4057-AA96-0AAF4F11E42C}"/>
              </a:ext>
            </a:extLst>
          </p:cNvPr>
          <p:cNvPicPr>
            <a:picLocks noChangeAspect="1"/>
          </p:cNvPicPr>
          <p:nvPr/>
        </p:nvPicPr>
        <p:blipFill>
          <a:blip r:embed="rId3"/>
          <a:stretch>
            <a:fillRect/>
          </a:stretch>
        </p:blipFill>
        <p:spPr>
          <a:xfrm>
            <a:off x="838200" y="277950"/>
            <a:ext cx="3371141" cy="3713231"/>
          </a:xfrm>
          <a:prstGeom prst="rect">
            <a:avLst/>
          </a:prstGeom>
        </p:spPr>
      </p:pic>
      <p:pic>
        <p:nvPicPr>
          <p:cNvPr id="5" name="Picture 4">
            <a:extLst>
              <a:ext uri="{FF2B5EF4-FFF2-40B4-BE49-F238E27FC236}">
                <a16:creationId xmlns:a16="http://schemas.microsoft.com/office/drawing/2014/main" id="{805F84EA-6133-4C06-82BA-E5C12501BF2D}"/>
              </a:ext>
            </a:extLst>
          </p:cNvPr>
          <p:cNvPicPr>
            <a:picLocks noChangeAspect="1"/>
          </p:cNvPicPr>
          <p:nvPr/>
        </p:nvPicPr>
        <p:blipFill>
          <a:blip r:embed="rId4"/>
          <a:stretch>
            <a:fillRect/>
          </a:stretch>
        </p:blipFill>
        <p:spPr>
          <a:xfrm>
            <a:off x="4480559" y="274461"/>
            <a:ext cx="3371141" cy="3716720"/>
          </a:xfrm>
          <a:prstGeom prst="rect">
            <a:avLst/>
          </a:prstGeom>
        </p:spPr>
      </p:pic>
    </p:spTree>
    <p:extLst>
      <p:ext uri="{BB962C8B-B14F-4D97-AF65-F5344CB8AC3E}">
        <p14:creationId xmlns:p14="http://schemas.microsoft.com/office/powerpoint/2010/main" val="30191429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273268E-A2B4-4C2C-AB4A-E2B38B0B8E7F}"/>
              </a:ext>
            </a:extLst>
          </p:cNvPr>
          <p:cNvSpPr txBox="1"/>
          <p:nvPr/>
        </p:nvSpPr>
        <p:spPr>
          <a:xfrm>
            <a:off x="14412" y="797082"/>
            <a:ext cx="4636770" cy="2793329"/>
          </a:xfrm>
          <a:prstGeom prst="rect">
            <a:avLst/>
          </a:prstGeom>
          <a:noFill/>
        </p:spPr>
        <p:txBody>
          <a:bodyPr wrap="square">
            <a:spAutoFit/>
          </a:bodyPr>
          <a:lstStyle/>
          <a:p>
            <a:pPr marL="0" marR="0">
              <a:lnSpc>
                <a:spcPct val="107000"/>
              </a:lnSpc>
              <a:spcBef>
                <a:spcPts val="0"/>
              </a:spcBef>
              <a:spcAft>
                <a:spcPts val="800"/>
              </a:spcAft>
            </a:pPr>
            <a:r>
              <a:rPr lang="en-US" sz="2000" b="1" dirty="0">
                <a:effectLst/>
                <a:latin typeface="Calibri" panose="020F0502020204030204" pitchFamily="34" charset="0"/>
                <a:ea typeface="Times New Roman" panose="02020603050405020304" pitchFamily="18" charset="0"/>
                <a:cs typeface="Calibri" panose="020F0502020204030204" pitchFamily="34" charset="0"/>
              </a:rPr>
              <a:t>A company ABC.COM publishes opening for security engineers with desired skills ?</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07000"/>
              </a:lnSpc>
              <a:spcBef>
                <a:spcPts val="0"/>
              </a:spcBef>
              <a:spcAft>
                <a:spcPts val="800"/>
              </a:spcAft>
            </a:pPr>
            <a:r>
              <a:rPr lang="en-US" sz="2000" b="1" dirty="0">
                <a:effectLst/>
                <a:latin typeface="Calibri" panose="020F0502020204030204" pitchFamily="34" charset="0"/>
                <a:ea typeface="Times New Roman" panose="02020603050405020304" pitchFamily="18" charset="0"/>
                <a:cs typeface="Calibri" panose="020F0502020204030204" pitchFamily="34" charset="0"/>
              </a:rPr>
              <a:t>	Can you guess what intelligence 	context can be developed ?</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914400" marR="0">
              <a:lnSpc>
                <a:spcPct val="107000"/>
              </a:lnSpc>
              <a:spcBef>
                <a:spcPts val="0"/>
              </a:spcBef>
              <a:spcAft>
                <a:spcPts val="800"/>
              </a:spcAft>
            </a:pP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p>
            <a:pPr marL="914400" marR="0">
              <a:lnSpc>
                <a:spcPct val="107000"/>
              </a:lnSpc>
              <a:spcBef>
                <a:spcPts val="0"/>
              </a:spcBef>
              <a:spcAft>
                <a:spcPts val="800"/>
              </a:spcAft>
            </a:pPr>
            <a:endParaRPr lang="en-US" sz="2000" b="1" dirty="0">
              <a:latin typeface="Calibri" panose="020F0502020204030204" pitchFamily="34" charset="0"/>
              <a:ea typeface="Times New Roman" panose="02020603050405020304" pitchFamily="18" charset="0"/>
              <a:cs typeface="Calibri" panose="020F0502020204030204" pitchFamily="34" charset="0"/>
            </a:endParaRPr>
          </a:p>
          <a:p>
            <a:pPr marL="0" marR="0">
              <a:lnSpc>
                <a:spcPct val="107000"/>
              </a:lnSpc>
              <a:spcBef>
                <a:spcPts val="0"/>
              </a:spcBef>
              <a:spcAft>
                <a:spcPts val="800"/>
              </a:spcAft>
            </a:pP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5" name="TextBox 4">
            <a:extLst>
              <a:ext uri="{FF2B5EF4-FFF2-40B4-BE49-F238E27FC236}">
                <a16:creationId xmlns:a16="http://schemas.microsoft.com/office/drawing/2014/main" id="{8D2B9A5F-0513-4B36-A90C-C9D3E666B563}"/>
              </a:ext>
            </a:extLst>
          </p:cNvPr>
          <p:cNvSpPr txBox="1"/>
          <p:nvPr/>
        </p:nvSpPr>
        <p:spPr>
          <a:xfrm>
            <a:off x="4704522" y="262798"/>
            <a:ext cx="4572000" cy="375552"/>
          </a:xfrm>
          <a:prstGeom prst="rect">
            <a:avLst/>
          </a:prstGeom>
          <a:noFill/>
        </p:spPr>
        <p:txBody>
          <a:bodyPr wrap="square">
            <a:spAutoFit/>
          </a:bodyPr>
          <a:lstStyle/>
          <a:p>
            <a:pPr marL="1828800" marR="0" indent="457200">
              <a:lnSpc>
                <a:spcPct val="107000"/>
              </a:lnSpc>
              <a:spcBef>
                <a:spcPts val="0"/>
              </a:spcBef>
              <a:spcAft>
                <a:spcPts val="800"/>
              </a:spcAft>
            </a:pPr>
            <a:r>
              <a:rPr lang="en-US" sz="1800" b="1" dirty="0">
                <a:effectLst/>
                <a:latin typeface="Calibri" panose="020F0502020204030204" pitchFamily="34" charset="0"/>
                <a:ea typeface="Times New Roman" panose="02020603050405020304" pitchFamily="18" charset="0"/>
                <a:cs typeface="Calibri" panose="020F0502020204030204" pitchFamily="34" charset="0"/>
              </a:rPr>
              <a:t>Examples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36951E84-3CCD-4CD4-94A4-893A1EB68295}"/>
              </a:ext>
            </a:extLst>
          </p:cNvPr>
          <p:cNvSpPr txBox="1"/>
          <p:nvPr/>
        </p:nvSpPr>
        <p:spPr>
          <a:xfrm>
            <a:off x="4651182" y="797082"/>
            <a:ext cx="4439478" cy="2361416"/>
          </a:xfrm>
          <a:prstGeom prst="rect">
            <a:avLst/>
          </a:prstGeom>
          <a:noFill/>
        </p:spPr>
        <p:txBody>
          <a:bodyPr wrap="square">
            <a:spAutoFit/>
          </a:bodyPr>
          <a:lstStyle/>
          <a:p>
            <a:pPr marL="0" marR="0">
              <a:lnSpc>
                <a:spcPct val="107000"/>
              </a:lnSpc>
              <a:spcBef>
                <a:spcPts val="0"/>
              </a:spcBef>
              <a:spcAft>
                <a:spcPts val="800"/>
              </a:spcAft>
            </a:pPr>
            <a:r>
              <a:rPr lang="en-US" sz="2000" b="1" dirty="0">
                <a:effectLst/>
                <a:latin typeface="Calibri" panose="020F0502020204030204" pitchFamily="34" charset="0"/>
                <a:ea typeface="Times New Roman" panose="02020603050405020304" pitchFamily="18" charset="0"/>
                <a:cs typeface="Calibri" panose="020F0502020204030204" pitchFamily="34" charset="0"/>
              </a:rPr>
              <a:t>An employee posts on social media with it’s Company ID card ?</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07000"/>
              </a:lnSpc>
              <a:spcBef>
                <a:spcPts val="0"/>
              </a:spcBef>
              <a:spcAft>
                <a:spcPts val="800"/>
              </a:spcAft>
            </a:pPr>
            <a:r>
              <a:rPr lang="en-US" sz="2000" b="1" dirty="0">
                <a:effectLst/>
                <a:latin typeface="Calibri" panose="020F0502020204030204" pitchFamily="34" charset="0"/>
                <a:ea typeface="Times New Roman" panose="02020603050405020304" pitchFamily="18" charset="0"/>
                <a:cs typeface="Calibri" panose="020F0502020204030204" pitchFamily="34" charset="0"/>
              </a:rPr>
              <a:t>Can you guess any social </a:t>
            </a:r>
            <a:r>
              <a:rPr lang="en-US" sz="2000" b="1" dirty="0" err="1">
                <a:effectLst/>
                <a:latin typeface="Calibri" panose="020F0502020204030204" pitchFamily="34" charset="0"/>
                <a:ea typeface="Times New Roman" panose="02020603050405020304" pitchFamily="18" charset="0"/>
                <a:cs typeface="Calibri" panose="020F0502020204030204" pitchFamily="34" charset="0"/>
              </a:rPr>
              <a:t>osinf</a:t>
            </a:r>
            <a:r>
              <a:rPr lang="en-US" sz="2000" b="1" dirty="0">
                <a:effectLst/>
                <a:latin typeface="Calibri" panose="020F0502020204030204" pitchFamily="34" charset="0"/>
                <a:ea typeface="Times New Roman" panose="02020603050405020304" pitchFamily="18" charset="0"/>
                <a:cs typeface="Calibri" panose="020F0502020204030204" pitchFamily="34" charset="0"/>
              </a:rPr>
              <a:t> / intelligence ?</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2000" b="1" dirty="0">
                <a:effectLst/>
                <a:latin typeface="Calibri" panose="020F0502020204030204" pitchFamily="34" charset="0"/>
                <a:ea typeface="Times New Roman" panose="02020603050405020304" pitchFamily="18" charset="0"/>
                <a:cs typeface="Calibri" panose="020F0502020204030204" pitchFamily="34" charset="0"/>
              </a:rPr>
              <a:t>		</a:t>
            </a:r>
          </a:p>
          <a:p>
            <a:pPr marL="0" marR="0">
              <a:lnSpc>
                <a:spcPct val="107000"/>
              </a:lnSpc>
              <a:spcBef>
                <a:spcPts val="0"/>
              </a:spcBef>
              <a:spcAft>
                <a:spcPts val="800"/>
              </a:spcAft>
            </a:pPr>
            <a:endParaRPr lang="en-US" sz="2000" b="1" dirty="0">
              <a:latin typeface="Calibri" panose="020F0502020204030204" pitchFamily="34" charset="0"/>
              <a:ea typeface="Times New Roman" panose="02020603050405020304" pitchFamily="18" charset="0"/>
              <a:cs typeface="Calibri" panose="020F0502020204030204" pitchFamily="34" charset="0"/>
            </a:endParaRPr>
          </a:p>
        </p:txBody>
      </p:sp>
      <p:sp>
        <p:nvSpPr>
          <p:cNvPr id="6" name="TextBox 5">
            <a:extLst>
              <a:ext uri="{FF2B5EF4-FFF2-40B4-BE49-F238E27FC236}">
                <a16:creationId xmlns:a16="http://schemas.microsoft.com/office/drawing/2014/main" id="{6C8ED5DB-8392-4C8F-8200-0451A71BDC8D}"/>
              </a:ext>
            </a:extLst>
          </p:cNvPr>
          <p:cNvSpPr txBox="1"/>
          <p:nvPr/>
        </p:nvSpPr>
        <p:spPr>
          <a:xfrm>
            <a:off x="-325755" y="3432949"/>
            <a:ext cx="4636770" cy="1264642"/>
          </a:xfrm>
          <a:prstGeom prst="rect">
            <a:avLst/>
          </a:prstGeom>
          <a:noFill/>
        </p:spPr>
        <p:txBody>
          <a:bodyPr wrap="square">
            <a:spAutoFit/>
          </a:bodyPr>
          <a:lstStyle/>
          <a:p>
            <a:pPr marL="914400" marR="0">
              <a:lnSpc>
                <a:spcPct val="107000"/>
              </a:lnSpc>
              <a:spcBef>
                <a:spcPts val="0"/>
              </a:spcBef>
              <a:spcAft>
                <a:spcPts val="800"/>
              </a:spcAft>
            </a:pPr>
            <a:r>
              <a:rPr lang="en-US" sz="1800" b="1" i="1" u="sng" dirty="0">
                <a:effectLst/>
                <a:latin typeface="Calibri" panose="020F0502020204030204" pitchFamily="34" charset="0"/>
                <a:ea typeface="Times New Roman" panose="02020603050405020304" pitchFamily="18" charset="0"/>
                <a:cs typeface="Calibri" panose="020F0502020204030204" pitchFamily="34" charset="0"/>
              </a:rPr>
              <a:t>Ans: Firewalls, Web Security Products, Threat Intelligence Platforms, Processes and Standards Used</a:t>
            </a:r>
            <a:endParaRPr lang="en-US" sz="1800" i="1" u="sng"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9A204BC8-5732-4A7F-B449-4ECE334D988D}"/>
              </a:ext>
            </a:extLst>
          </p:cNvPr>
          <p:cNvSpPr txBox="1"/>
          <p:nvPr/>
        </p:nvSpPr>
        <p:spPr>
          <a:xfrm>
            <a:off x="4590222" y="3270607"/>
            <a:ext cx="4800600" cy="1367234"/>
          </a:xfrm>
          <a:prstGeom prst="rect">
            <a:avLst/>
          </a:prstGeom>
          <a:noFill/>
        </p:spPr>
        <p:txBody>
          <a:bodyPr wrap="square">
            <a:spAutoFit/>
          </a:bodyPr>
          <a:lstStyle/>
          <a:p>
            <a:pPr marL="0" marR="0">
              <a:lnSpc>
                <a:spcPct val="107000"/>
              </a:lnSpc>
              <a:spcBef>
                <a:spcPts val="0"/>
              </a:spcBef>
              <a:spcAft>
                <a:spcPts val="800"/>
              </a:spcAft>
            </a:pPr>
            <a:r>
              <a:rPr lang="en-US" sz="1800" b="1" i="1" u="sng" dirty="0">
                <a:effectLst/>
                <a:latin typeface="Calibri" panose="020F0502020204030204" pitchFamily="34" charset="0"/>
                <a:ea typeface="Times New Roman" panose="02020603050405020304" pitchFamily="18" charset="0"/>
                <a:cs typeface="Calibri" panose="020F0502020204030204" pitchFamily="34" charset="0"/>
              </a:rPr>
              <a:t>Ans: You can guess about id number patterns, templates </a:t>
            </a:r>
            <a:r>
              <a:rPr lang="en-US" sz="1800" b="1" i="1" u="sng" dirty="0" err="1">
                <a:effectLst/>
                <a:latin typeface="Calibri" panose="020F0502020204030204" pitchFamily="34" charset="0"/>
                <a:ea typeface="Times New Roman" panose="02020603050405020304" pitchFamily="18" charset="0"/>
                <a:cs typeface="Calibri" panose="020F0502020204030204" pitchFamily="34" charset="0"/>
              </a:rPr>
              <a:t>etc</a:t>
            </a:r>
            <a:r>
              <a:rPr lang="en-US" sz="1800" b="1" i="1" u="sng" dirty="0">
                <a:effectLst/>
                <a:latin typeface="Calibri" panose="020F0502020204030204" pitchFamily="34" charset="0"/>
                <a:ea typeface="Times New Roman" panose="02020603050405020304" pitchFamily="18" charset="0"/>
                <a:cs typeface="Calibri" panose="020F0502020204030204" pitchFamily="34" charset="0"/>
              </a:rPr>
              <a:t> </a:t>
            </a:r>
            <a:endParaRPr lang="en-US" sz="1800" i="1" u="sng" dirty="0">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800" b="1" i="1" u="sng" dirty="0">
                <a:effectLst/>
                <a:latin typeface="Calibri" panose="020F0502020204030204" pitchFamily="34" charset="0"/>
                <a:ea typeface="Times New Roman" panose="02020603050405020304" pitchFamily="18" charset="0"/>
                <a:cs typeface="Calibri" panose="020F0502020204030204" pitchFamily="34" charset="0"/>
              </a:rPr>
              <a:t>Bad actors use this to create fake cards by combining this with RFID cloning techniques</a:t>
            </a:r>
            <a:endParaRPr lang="en-US" sz="1800" i="1" u="sng"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D0409171-68C6-48EA-8655-3C77EF4DA036}"/>
              </a:ext>
            </a:extLst>
          </p:cNvPr>
          <p:cNvPicPr>
            <a:picLocks noChangeAspect="1"/>
          </p:cNvPicPr>
          <p:nvPr/>
        </p:nvPicPr>
        <p:blipFill>
          <a:blip r:embed="rId2"/>
          <a:stretch>
            <a:fillRect/>
          </a:stretch>
        </p:blipFill>
        <p:spPr>
          <a:xfrm>
            <a:off x="5067300" y="82642"/>
            <a:ext cx="791527" cy="809598"/>
          </a:xfrm>
          <a:prstGeom prst="rect">
            <a:avLst/>
          </a:prstGeom>
        </p:spPr>
      </p:pic>
      <p:pic>
        <p:nvPicPr>
          <p:cNvPr id="12" name="Picture 11">
            <a:extLst>
              <a:ext uri="{FF2B5EF4-FFF2-40B4-BE49-F238E27FC236}">
                <a16:creationId xmlns:a16="http://schemas.microsoft.com/office/drawing/2014/main" id="{DB081155-AE5D-4583-AA34-2F0C3F287EF1}"/>
              </a:ext>
            </a:extLst>
          </p:cNvPr>
          <p:cNvPicPr>
            <a:picLocks noChangeAspect="1"/>
          </p:cNvPicPr>
          <p:nvPr/>
        </p:nvPicPr>
        <p:blipFill>
          <a:blip r:embed="rId3"/>
          <a:stretch>
            <a:fillRect/>
          </a:stretch>
        </p:blipFill>
        <p:spPr>
          <a:xfrm>
            <a:off x="1709646" y="81815"/>
            <a:ext cx="765836" cy="809598"/>
          </a:xfrm>
          <a:prstGeom prst="rect">
            <a:avLst/>
          </a:prstGeom>
        </p:spPr>
      </p:pic>
    </p:spTree>
    <p:extLst>
      <p:ext uri="{BB962C8B-B14F-4D97-AF65-F5344CB8AC3E}">
        <p14:creationId xmlns:p14="http://schemas.microsoft.com/office/powerpoint/2010/main" val="31191804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E300F84-D3BF-4476-B69F-B9CA21A6BE24}"/>
              </a:ext>
            </a:extLst>
          </p:cNvPr>
          <p:cNvSpPr txBox="1"/>
          <p:nvPr/>
        </p:nvSpPr>
        <p:spPr>
          <a:xfrm>
            <a:off x="522468" y="600912"/>
            <a:ext cx="7248938" cy="4081374"/>
          </a:xfrm>
          <a:prstGeom prst="rect">
            <a:avLst/>
          </a:prstGeom>
          <a:noFill/>
        </p:spPr>
        <p:txBody>
          <a:bodyPr wrap="square">
            <a:spAutoFit/>
          </a:bodyPr>
          <a:lstStyle/>
          <a:p>
            <a:pPr marL="457200" marR="0" algn="ctr">
              <a:lnSpc>
                <a:spcPct val="107000"/>
              </a:lnSpc>
              <a:spcBef>
                <a:spcPts val="0"/>
              </a:spcBef>
              <a:spcAft>
                <a:spcPts val="800"/>
              </a:spcAft>
            </a:pPr>
            <a:endParaRPr lang="en-US" sz="1200" b="1" dirty="0">
              <a:latin typeface="Calibri" panose="020F0502020204030204" pitchFamily="34" charset="0"/>
              <a:ea typeface="Times New Roman" panose="02020603050405020304" pitchFamily="18" charset="0"/>
              <a:cs typeface="Calibri" panose="020F0502020204030204" pitchFamily="34" charset="0"/>
            </a:endParaRPr>
          </a:p>
          <a:p>
            <a:pPr marL="457200" marR="0" algn="ctr">
              <a:lnSpc>
                <a:spcPct val="107000"/>
              </a:lnSpc>
              <a:spcBef>
                <a:spcPts val="0"/>
              </a:spcBef>
              <a:spcAft>
                <a:spcPts val="8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pPr>
            <a:r>
              <a:rPr lang="en-US" sz="1200" dirty="0">
                <a:effectLst/>
                <a:latin typeface="Calibri" panose="020F0502020204030204" pitchFamily="34" charset="0"/>
                <a:ea typeface="Times New Roman" panose="02020603050405020304" pitchFamily="18" charset="0"/>
                <a:cs typeface="Calibri" panose="020F0502020204030204" pitchFamily="34" charset="0"/>
              </a:rPr>
              <a:t>Depending on where you are in the world, you may have to obtain a formal license or permit.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n-US" sz="1200" dirty="0">
                <a:effectLst/>
                <a:latin typeface="Calibri" panose="020F0502020204030204" pitchFamily="34" charset="0"/>
                <a:ea typeface="Times New Roman" panose="02020603050405020304" pitchFamily="18" charset="0"/>
                <a:cs typeface="Calibri" panose="020F0502020204030204" pitchFamily="34" charset="0"/>
              </a:rPr>
              <a:t>US: You should have a private investigator license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n-US" sz="1200" dirty="0">
                <a:effectLst/>
                <a:latin typeface="Calibri" panose="020F0502020204030204" pitchFamily="34" charset="0"/>
                <a:ea typeface="Times New Roman" panose="02020603050405020304" pitchFamily="18" charset="0"/>
                <a:cs typeface="Calibri" panose="020F0502020204030204" pitchFamily="34" charset="0"/>
              </a:rPr>
              <a:t>India: Good luck somewhere soon</a:t>
            </a:r>
          </a:p>
          <a:p>
            <a:pPr marR="0" lvl="1">
              <a:lnSpc>
                <a:spcPct val="107000"/>
              </a:lnSpc>
              <a:spcBef>
                <a:spcPts val="0"/>
              </a:spcBef>
              <a:spcAft>
                <a:spcPts val="8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pPr>
            <a:r>
              <a:rPr lang="en-US" sz="1200" dirty="0">
                <a:effectLst/>
                <a:latin typeface="Calibri" panose="020F0502020204030204" pitchFamily="34" charset="0"/>
                <a:ea typeface="Times New Roman" panose="02020603050405020304" pitchFamily="18" charset="0"/>
                <a:cs typeface="Calibri" panose="020F0502020204030204" pitchFamily="34" charset="0"/>
              </a:rPr>
              <a:t>Most of the techniques are passive and will not set any alarm but you have to be careful and not perform any illegal activities.</a:t>
            </a:r>
          </a:p>
          <a:p>
            <a:pPr marL="342900" marR="0" lvl="0" indent="-342900">
              <a:lnSpc>
                <a:spcPct val="107000"/>
              </a:lnSpc>
              <a:spcBef>
                <a:spcPts val="0"/>
              </a:spcBef>
              <a:spcAft>
                <a:spcPts val="800"/>
              </a:spcAft>
              <a:buFont typeface="Wingdings" panose="05000000000000000000" pitchFamily="2" charset="2"/>
              <a:buChar cha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pPr>
            <a:r>
              <a:rPr lang="en-US" sz="1200" dirty="0">
                <a:effectLst/>
                <a:latin typeface="Calibri" panose="020F0502020204030204" pitchFamily="34" charset="0"/>
                <a:ea typeface="Times New Roman" panose="02020603050405020304" pitchFamily="18" charset="0"/>
                <a:cs typeface="Calibri" panose="020F0502020204030204" pitchFamily="34" charset="0"/>
              </a:rPr>
              <a:t>You are responsible for collecting and securing data</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pP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p>
            <a:pPr marL="342900" marR="0" lvl="0" indent="-342900">
              <a:lnSpc>
                <a:spcPct val="107000"/>
              </a:lnSpc>
              <a:spcBef>
                <a:spcPts val="0"/>
              </a:spcBef>
              <a:spcAft>
                <a:spcPts val="800"/>
              </a:spcAft>
              <a:buFont typeface="Wingdings" panose="05000000000000000000" pitchFamily="2" charset="2"/>
              <a:buChar char=""/>
            </a:pPr>
            <a:r>
              <a:rPr lang="en-US" sz="1200" dirty="0">
                <a:effectLst/>
                <a:latin typeface="Calibri" panose="020F0502020204030204" pitchFamily="34" charset="0"/>
                <a:ea typeface="Times New Roman" panose="02020603050405020304" pitchFamily="18" charset="0"/>
                <a:cs typeface="Calibri" panose="020F0502020204030204" pitchFamily="34" charset="0"/>
              </a:rPr>
              <a:t>Collect and store data as long as you need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pP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p>
            <a:pPr marL="342900" marR="0" lvl="0" indent="-342900">
              <a:lnSpc>
                <a:spcPct val="107000"/>
              </a:lnSpc>
              <a:spcBef>
                <a:spcPts val="0"/>
              </a:spcBef>
              <a:spcAft>
                <a:spcPts val="800"/>
              </a:spcAft>
              <a:buFont typeface="Wingdings" panose="05000000000000000000" pitchFamily="2" charset="2"/>
              <a:buChar char=""/>
            </a:pPr>
            <a:r>
              <a:rPr lang="en-US" sz="1200" dirty="0">
                <a:effectLst/>
                <a:latin typeface="Calibri" panose="020F0502020204030204" pitchFamily="34" charset="0"/>
                <a:ea typeface="Times New Roman" panose="02020603050405020304" pitchFamily="18" charset="0"/>
                <a:cs typeface="Calibri" panose="020F0502020204030204" pitchFamily="34" charset="0"/>
              </a:rPr>
              <a:t>I will not be responsible for anything you do after this workshop :P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390DEBE7-E6B5-4789-8150-9F54D6919619}"/>
              </a:ext>
            </a:extLst>
          </p:cNvPr>
          <p:cNvSpPr txBox="1"/>
          <p:nvPr/>
        </p:nvSpPr>
        <p:spPr>
          <a:xfrm>
            <a:off x="2028577" y="225360"/>
            <a:ext cx="4572000" cy="375552"/>
          </a:xfrm>
          <a:prstGeom prst="rect">
            <a:avLst/>
          </a:prstGeom>
          <a:noFill/>
        </p:spPr>
        <p:txBody>
          <a:bodyPr wrap="square">
            <a:spAutoFit/>
          </a:bodyPr>
          <a:lstStyle/>
          <a:p>
            <a:pPr marL="457200" marR="0" algn="ctr">
              <a:lnSpc>
                <a:spcPct val="107000"/>
              </a:lnSpc>
              <a:spcBef>
                <a:spcPts val="0"/>
              </a:spcBef>
              <a:spcAft>
                <a:spcPts val="800"/>
              </a:spcAft>
            </a:pPr>
            <a:r>
              <a:rPr lang="en-US" sz="1800" b="1" dirty="0">
                <a:effectLst/>
                <a:latin typeface="Calibri" panose="020F0502020204030204" pitchFamily="34" charset="0"/>
                <a:ea typeface="Times New Roman" panose="02020603050405020304" pitchFamily="18" charset="0"/>
                <a:cs typeface="Calibri" panose="020F0502020204030204" pitchFamily="34" charset="0"/>
              </a:rPr>
              <a:t>Legal and Ethical Implications of OSINT</a:t>
            </a:r>
          </a:p>
        </p:txBody>
      </p:sp>
    </p:spTree>
    <p:extLst>
      <p:ext uri="{BB962C8B-B14F-4D97-AF65-F5344CB8AC3E}">
        <p14:creationId xmlns:p14="http://schemas.microsoft.com/office/powerpoint/2010/main" val="17633832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CC7EF3-8194-4EE2-A423-3B775D99DBEC}"/>
              </a:ext>
            </a:extLst>
          </p:cNvPr>
          <p:cNvSpPr>
            <a:spLocks noGrp="1"/>
          </p:cNvSpPr>
          <p:nvPr>
            <p:ph type="ctrTitle"/>
          </p:nvPr>
        </p:nvSpPr>
        <p:spPr>
          <a:xfrm>
            <a:off x="1363956" y="1624186"/>
            <a:ext cx="6136775" cy="960816"/>
          </a:xfrm>
        </p:spPr>
        <p:txBody>
          <a:bodyPr/>
          <a:lstStyle/>
          <a:p>
            <a:pPr algn="ctr"/>
            <a:r>
              <a:rPr lang="en-US" dirty="0"/>
              <a:t>Break – ox01</a:t>
            </a:r>
          </a:p>
        </p:txBody>
      </p:sp>
    </p:spTree>
    <p:extLst>
      <p:ext uri="{BB962C8B-B14F-4D97-AF65-F5344CB8AC3E}">
        <p14:creationId xmlns:p14="http://schemas.microsoft.com/office/powerpoint/2010/main" val="20614336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0C5939-1000-4340-A8E4-022E58782404}"/>
              </a:ext>
            </a:extLst>
          </p:cNvPr>
          <p:cNvSpPr txBox="1"/>
          <p:nvPr/>
        </p:nvSpPr>
        <p:spPr>
          <a:xfrm>
            <a:off x="1822174" y="642730"/>
            <a:ext cx="5638800" cy="4159921"/>
          </a:xfrm>
          <a:prstGeom prst="rect">
            <a:avLst/>
          </a:prstGeom>
          <a:noFill/>
        </p:spPr>
        <p:txBody>
          <a:bodyPr wrap="square">
            <a:spAutoFit/>
          </a:bodyPr>
          <a:lstStyle/>
          <a:p>
            <a:pPr marL="2286000" marR="0" indent="457200">
              <a:lnSpc>
                <a:spcPct val="107000"/>
              </a:lnSpc>
              <a:spcBef>
                <a:spcPts val="0"/>
              </a:spcBef>
              <a:spcAft>
                <a:spcPts val="800"/>
              </a:spcAft>
            </a:pPr>
            <a:endParaRPr lang="en-US" b="1" dirty="0">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What’s DNS ?</a:t>
            </a: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DNS IS: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pPr>
            <a:r>
              <a:rPr lang="en-US" sz="1800" dirty="0">
                <a:effectLst/>
                <a:latin typeface="Calibri" panose="020F0502020204030204" pitchFamily="34" charset="0"/>
                <a:ea typeface="Times New Roman" panose="02020603050405020304" pitchFamily="18" charset="0"/>
                <a:cs typeface="Calibri" panose="020F0502020204030204" pitchFamily="34" charset="0"/>
              </a:rPr>
              <a:t>Naming hierarchy for the internet</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pPr>
            <a:r>
              <a:rPr lang="en-US" sz="1800" dirty="0">
                <a:effectLst/>
                <a:latin typeface="Calibri" panose="020F0502020204030204" pitchFamily="34" charset="0"/>
                <a:ea typeface="Times New Roman" panose="02020603050405020304" pitchFamily="18" charset="0"/>
                <a:cs typeface="Calibri" panose="020F0502020204030204" pitchFamily="34" charset="0"/>
              </a:rPr>
              <a:t>Directory service to translate [resolve] the names to IP addresses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pPr>
            <a:r>
              <a:rPr lang="en-US" sz="1800" dirty="0">
                <a:effectLst/>
                <a:latin typeface="Calibri" panose="020F0502020204030204" pitchFamily="34" charset="0"/>
                <a:ea typeface="Times New Roman" panose="02020603050405020304" pitchFamily="18" charset="0"/>
                <a:cs typeface="Calibri" panose="020F0502020204030204" pitchFamily="34" charset="0"/>
              </a:rPr>
              <a:t>A protocol to perform name resolution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In a simple words : DNS is the phonebook of internet, helping you to lookup IP address for specific names.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4B63D708-563D-4872-8D5B-86348477772B}"/>
              </a:ext>
            </a:extLst>
          </p:cNvPr>
          <p:cNvSpPr txBox="1"/>
          <p:nvPr/>
        </p:nvSpPr>
        <p:spPr>
          <a:xfrm>
            <a:off x="4075291" y="164067"/>
            <a:ext cx="2060218" cy="369332"/>
          </a:xfrm>
          <a:prstGeom prst="rect">
            <a:avLst/>
          </a:prstGeom>
          <a:noFill/>
        </p:spPr>
        <p:txBody>
          <a:bodyPr wrap="square">
            <a:spAutoFit/>
          </a:bodyPr>
          <a:lstStyle/>
          <a:p>
            <a:r>
              <a:rPr lang="en-US" sz="1800" b="1" dirty="0">
                <a:effectLst/>
                <a:latin typeface="Calibri" panose="020F0502020204030204" pitchFamily="34" charset="0"/>
                <a:ea typeface="Times New Roman" panose="02020603050405020304" pitchFamily="18" charset="0"/>
                <a:cs typeface="Calibri" panose="020F0502020204030204" pitchFamily="34" charset="0"/>
              </a:rPr>
              <a:t>DNS</a:t>
            </a:r>
            <a:endParaRPr lang="en-US" dirty="0"/>
          </a:p>
        </p:txBody>
      </p:sp>
    </p:spTree>
    <p:extLst>
      <p:ext uri="{BB962C8B-B14F-4D97-AF65-F5344CB8AC3E}">
        <p14:creationId xmlns:p14="http://schemas.microsoft.com/office/powerpoint/2010/main" val="5713071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45146E6-AC02-4A26-9C19-452258263C91}"/>
              </a:ext>
            </a:extLst>
          </p:cNvPr>
          <p:cNvSpPr/>
          <p:nvPr/>
        </p:nvSpPr>
        <p:spPr>
          <a:xfrm>
            <a:off x="5241587" y="111996"/>
            <a:ext cx="3458465" cy="92333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cap="none" spc="0" dirty="0" err="1">
                <a:ln/>
                <a:solidFill>
                  <a:schemeClr val="accent4"/>
                </a:solidFill>
                <a:effectLst/>
              </a:rPr>
              <a:t>root@me</a:t>
            </a:r>
            <a:endParaRPr lang="en-US" sz="5400" b="1" cap="none" spc="0" dirty="0">
              <a:ln/>
              <a:solidFill>
                <a:schemeClr val="accent4"/>
              </a:solidFill>
              <a:effectLst/>
            </a:endParaRPr>
          </a:p>
        </p:txBody>
      </p:sp>
      <p:sp>
        <p:nvSpPr>
          <p:cNvPr id="8" name="TextBox 7">
            <a:extLst>
              <a:ext uri="{FF2B5EF4-FFF2-40B4-BE49-F238E27FC236}">
                <a16:creationId xmlns:a16="http://schemas.microsoft.com/office/drawing/2014/main" id="{CFAB305A-E64F-4BFE-8587-EFC5105AE8F2}"/>
              </a:ext>
            </a:extLst>
          </p:cNvPr>
          <p:cNvSpPr txBox="1"/>
          <p:nvPr/>
        </p:nvSpPr>
        <p:spPr>
          <a:xfrm>
            <a:off x="4923183" y="4246674"/>
            <a:ext cx="3690730" cy="923330"/>
          </a:xfrm>
          <a:prstGeom prst="rect">
            <a:avLst/>
          </a:prstGeom>
          <a:noFill/>
        </p:spPr>
        <p:txBody>
          <a:bodyPr wrap="square" rtlCol="0">
            <a:spAutoFit/>
          </a:bodyPr>
          <a:lstStyle/>
          <a:p>
            <a:r>
              <a:rPr lang="en-US" dirty="0">
                <a:latin typeface="+mn-lt"/>
              </a:rPr>
              <a:t>Akash Thakur </a:t>
            </a:r>
          </a:p>
          <a:p>
            <a:r>
              <a:rPr lang="en-US" dirty="0">
                <a:latin typeface="+mn-lt"/>
              </a:rPr>
              <a:t>Content Security Tac</a:t>
            </a:r>
          </a:p>
          <a:p>
            <a:endParaRPr lang="en-US" dirty="0">
              <a:latin typeface="+mn-lt"/>
            </a:endParaRPr>
          </a:p>
        </p:txBody>
      </p:sp>
      <p:pic>
        <p:nvPicPr>
          <p:cNvPr id="10" name="Picture 9" descr="A person in a blue shirt&#10;&#10;Description automatically generated">
            <a:extLst>
              <a:ext uri="{FF2B5EF4-FFF2-40B4-BE49-F238E27FC236}">
                <a16:creationId xmlns:a16="http://schemas.microsoft.com/office/drawing/2014/main" id="{DE377E64-5DB0-472B-84E9-2879A612320D}"/>
              </a:ext>
            </a:extLst>
          </p:cNvPr>
          <p:cNvPicPr>
            <a:picLocks noChangeAspect="1"/>
          </p:cNvPicPr>
          <p:nvPr/>
        </p:nvPicPr>
        <p:blipFill rotWithShape="1">
          <a:blip r:embed="rId3"/>
          <a:srcRect l="15612"/>
          <a:stretch/>
        </p:blipFill>
        <p:spPr>
          <a:xfrm flipH="1">
            <a:off x="5999485" y="1770091"/>
            <a:ext cx="1823398" cy="1213305"/>
          </a:xfrm>
          <a:prstGeom prst="rect">
            <a:avLst/>
          </a:prstGeom>
        </p:spPr>
      </p:pic>
      <p:sp>
        <p:nvSpPr>
          <p:cNvPr id="13" name="TextBox 12">
            <a:extLst>
              <a:ext uri="{FF2B5EF4-FFF2-40B4-BE49-F238E27FC236}">
                <a16:creationId xmlns:a16="http://schemas.microsoft.com/office/drawing/2014/main" id="{BF2EF840-A490-4D29-AF2F-E3F978A9551D}"/>
              </a:ext>
            </a:extLst>
          </p:cNvPr>
          <p:cNvSpPr txBox="1"/>
          <p:nvPr/>
        </p:nvSpPr>
        <p:spPr>
          <a:xfrm>
            <a:off x="866794" y="4445024"/>
            <a:ext cx="1823398" cy="369332"/>
          </a:xfrm>
          <a:prstGeom prst="rect">
            <a:avLst/>
          </a:prstGeom>
          <a:noFill/>
        </p:spPr>
        <p:txBody>
          <a:bodyPr wrap="square" rtlCol="0">
            <a:spAutoFit/>
          </a:bodyPr>
          <a:lstStyle/>
          <a:p>
            <a:r>
              <a:rPr lang="en-US" b="1" i="1" dirty="0">
                <a:latin typeface="+mn-lt"/>
              </a:rPr>
              <a:t>akashthakur.me</a:t>
            </a:r>
          </a:p>
        </p:txBody>
      </p:sp>
      <p:sp>
        <p:nvSpPr>
          <p:cNvPr id="16" name="TextBox 15">
            <a:extLst>
              <a:ext uri="{FF2B5EF4-FFF2-40B4-BE49-F238E27FC236}">
                <a16:creationId xmlns:a16="http://schemas.microsoft.com/office/drawing/2014/main" id="{65625C79-EA2E-40EE-BE9E-6F9AF5DC1F5F}"/>
              </a:ext>
            </a:extLst>
          </p:cNvPr>
          <p:cNvSpPr txBox="1"/>
          <p:nvPr/>
        </p:nvSpPr>
        <p:spPr>
          <a:xfrm>
            <a:off x="92765" y="441135"/>
            <a:ext cx="4333461" cy="3693319"/>
          </a:xfrm>
          <a:prstGeom prst="rect">
            <a:avLst/>
          </a:prstGeom>
          <a:noFill/>
        </p:spPr>
        <p:txBody>
          <a:bodyPr wrap="square">
            <a:spAutoFit/>
          </a:bodyPr>
          <a:lstStyle/>
          <a:p>
            <a:r>
              <a:rPr lang="en-US" b="1" dirty="0"/>
              <a:t>About Me</a:t>
            </a:r>
          </a:p>
          <a:p>
            <a:endParaRPr lang="en-US" b="1" dirty="0"/>
          </a:p>
          <a:p>
            <a:endParaRPr lang="en-US" b="1" dirty="0"/>
          </a:p>
          <a:p>
            <a:r>
              <a:rPr lang="en-US" dirty="0"/>
              <a:t>Hi ! I’m Akash Thakur.</a:t>
            </a:r>
          </a:p>
          <a:p>
            <a:endParaRPr lang="en-US" dirty="0"/>
          </a:p>
          <a:p>
            <a:r>
              <a:rPr lang="en-US" dirty="0"/>
              <a:t>Curious in learning new technologies and exploring the security doors of it.</a:t>
            </a:r>
          </a:p>
          <a:p>
            <a:endParaRPr lang="en-US" dirty="0"/>
          </a:p>
          <a:p>
            <a:r>
              <a:rPr lang="en-US" dirty="0"/>
              <a:t>I like going for long rides and explore in the wilds.</a:t>
            </a:r>
          </a:p>
          <a:p>
            <a:endParaRPr lang="en-US" dirty="0"/>
          </a:p>
          <a:p>
            <a:r>
              <a:rPr lang="en-US" dirty="0"/>
              <a:t>I come form the land of Himachal Pradesh.</a:t>
            </a:r>
          </a:p>
        </p:txBody>
      </p:sp>
    </p:spTree>
    <p:extLst>
      <p:ext uri="{BB962C8B-B14F-4D97-AF65-F5344CB8AC3E}">
        <p14:creationId xmlns:p14="http://schemas.microsoft.com/office/powerpoint/2010/main" val="42190425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985EEDE-0ECF-4005-9917-B8A2B5E5B424}"/>
              </a:ext>
            </a:extLst>
          </p:cNvPr>
          <p:cNvPicPr>
            <a:picLocks noChangeAspect="1"/>
          </p:cNvPicPr>
          <p:nvPr/>
        </p:nvPicPr>
        <p:blipFill>
          <a:blip r:embed="rId2"/>
          <a:stretch>
            <a:fillRect/>
          </a:stretch>
        </p:blipFill>
        <p:spPr>
          <a:xfrm>
            <a:off x="0" y="-23792"/>
            <a:ext cx="9102090" cy="5167292"/>
          </a:xfrm>
          <a:prstGeom prst="rect">
            <a:avLst/>
          </a:prstGeom>
        </p:spPr>
      </p:pic>
      <p:sp>
        <p:nvSpPr>
          <p:cNvPr id="4" name="TextBox 3">
            <a:extLst>
              <a:ext uri="{FF2B5EF4-FFF2-40B4-BE49-F238E27FC236}">
                <a16:creationId xmlns:a16="http://schemas.microsoft.com/office/drawing/2014/main" id="{A9293AC1-6769-4DF2-8C23-B30BEF569DE9}"/>
              </a:ext>
            </a:extLst>
          </p:cNvPr>
          <p:cNvSpPr txBox="1"/>
          <p:nvPr/>
        </p:nvSpPr>
        <p:spPr>
          <a:xfrm>
            <a:off x="3584714" y="225287"/>
            <a:ext cx="1808922" cy="369332"/>
          </a:xfrm>
          <a:prstGeom prst="rect">
            <a:avLst/>
          </a:prstGeom>
          <a:noFill/>
        </p:spPr>
        <p:txBody>
          <a:bodyPr wrap="square" rtlCol="0">
            <a:spAutoFit/>
          </a:bodyPr>
          <a:lstStyle/>
          <a:p>
            <a:r>
              <a:rPr lang="en-US" dirty="0">
                <a:latin typeface="+mn-lt"/>
              </a:rPr>
              <a:t>How it works ?</a:t>
            </a:r>
          </a:p>
        </p:txBody>
      </p:sp>
    </p:spTree>
    <p:extLst>
      <p:ext uri="{BB962C8B-B14F-4D97-AF65-F5344CB8AC3E}">
        <p14:creationId xmlns:p14="http://schemas.microsoft.com/office/powerpoint/2010/main" val="39146732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F95D675-7654-4E8D-B09B-EF49311060EF}"/>
              </a:ext>
            </a:extLst>
          </p:cNvPr>
          <p:cNvSpPr txBox="1"/>
          <p:nvPr/>
        </p:nvSpPr>
        <p:spPr>
          <a:xfrm>
            <a:off x="278296" y="1198209"/>
            <a:ext cx="4572000" cy="3180743"/>
          </a:xfrm>
          <a:prstGeom prst="rect">
            <a:avLst/>
          </a:prstGeom>
          <a:noFill/>
        </p:spPr>
        <p:txBody>
          <a:bodyPr wrap="square">
            <a:spAutoFit/>
          </a:bodyPr>
          <a:lstStyle/>
          <a:p>
            <a:pPr marL="0" marR="0">
              <a:lnSpc>
                <a:spcPct val="107000"/>
              </a:lnSpc>
              <a:spcBef>
                <a:spcPts val="0"/>
              </a:spcBef>
              <a:spcAft>
                <a:spcPts val="8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DNS Records: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 record</a:t>
            </a:r>
            <a:r>
              <a:rPr lang="en-US" sz="1200" dirty="0">
                <a:effectLst/>
                <a:latin typeface="Calibri" panose="020F0502020204030204" pitchFamily="34" charset="0"/>
                <a:ea typeface="Times New Roman" panose="02020603050405020304" pitchFamily="18" charset="0"/>
                <a:cs typeface="Calibri" panose="020F0502020204030204" pitchFamily="34" charset="0"/>
              </a:rPr>
              <a:t> - The record that holds the IP address of a domain.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CNAME record</a:t>
            </a:r>
            <a:r>
              <a:rPr lang="en-US" sz="1200" dirty="0">
                <a:effectLst/>
                <a:latin typeface="Calibri" panose="020F0502020204030204" pitchFamily="34" charset="0"/>
                <a:ea typeface="Times New Roman" panose="02020603050405020304" pitchFamily="18" charset="0"/>
                <a:cs typeface="Calibri" panose="020F0502020204030204" pitchFamily="34" charset="0"/>
              </a:rPr>
              <a:t> - Forwards one domain or subdomain to another domain, does NOT provide an IP address.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MX record</a:t>
            </a:r>
            <a:r>
              <a:rPr lang="en-US" sz="1200" dirty="0">
                <a:effectLst/>
                <a:latin typeface="Calibri" panose="020F0502020204030204" pitchFamily="34" charset="0"/>
                <a:ea typeface="Times New Roman" panose="02020603050405020304" pitchFamily="18" charset="0"/>
                <a:cs typeface="Calibri" panose="020F0502020204030204" pitchFamily="34" charset="0"/>
              </a:rPr>
              <a:t> - Directs mail to an email server.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TXT record</a:t>
            </a:r>
            <a:r>
              <a:rPr lang="en-US" sz="1200" dirty="0">
                <a:effectLst/>
                <a:latin typeface="Calibri" panose="020F0502020204030204" pitchFamily="34" charset="0"/>
                <a:ea typeface="Times New Roman" panose="02020603050405020304" pitchFamily="18" charset="0"/>
                <a:cs typeface="Calibri" panose="020F0502020204030204" pitchFamily="34" charset="0"/>
              </a:rPr>
              <a:t> - Lets an admin store text notes in the record.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NS record</a:t>
            </a:r>
            <a:r>
              <a:rPr lang="en-US" sz="1200" dirty="0">
                <a:effectLst/>
                <a:latin typeface="Calibri" panose="020F0502020204030204" pitchFamily="34" charset="0"/>
                <a:ea typeface="Times New Roman" panose="02020603050405020304" pitchFamily="18" charset="0"/>
                <a:cs typeface="Calibri" panose="020F0502020204030204" pitchFamily="34" charset="0"/>
              </a:rPr>
              <a:t> - Stores the name server for a DNS entry.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SOA record</a:t>
            </a:r>
            <a:r>
              <a:rPr lang="en-US" sz="1200" dirty="0">
                <a:effectLst/>
                <a:latin typeface="Calibri" panose="020F0502020204030204" pitchFamily="34" charset="0"/>
                <a:ea typeface="Times New Roman" panose="02020603050405020304" pitchFamily="18" charset="0"/>
                <a:cs typeface="Calibri" panose="020F0502020204030204" pitchFamily="34" charset="0"/>
              </a:rPr>
              <a:t> - Stores admin information about a domain.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SRV record</a:t>
            </a:r>
            <a:r>
              <a:rPr lang="en-US" sz="1200" dirty="0">
                <a:effectLst/>
                <a:latin typeface="Calibri" panose="020F0502020204030204" pitchFamily="34" charset="0"/>
                <a:ea typeface="Times New Roman" panose="02020603050405020304" pitchFamily="18" charset="0"/>
                <a:cs typeface="Calibri" panose="020F0502020204030204" pitchFamily="34" charset="0"/>
              </a:rPr>
              <a:t> - Specifies a port for specific services.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PTR record</a:t>
            </a:r>
            <a:r>
              <a:rPr lang="en-US" sz="1200" dirty="0">
                <a:effectLst/>
                <a:latin typeface="Calibri" panose="020F0502020204030204" pitchFamily="34" charset="0"/>
                <a:ea typeface="Times New Roman" panose="02020603050405020304" pitchFamily="18" charset="0"/>
                <a:cs typeface="Calibri" panose="020F0502020204030204" pitchFamily="34" charset="0"/>
              </a:rPr>
              <a:t> - Provides a domain name in reverse-lookups.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669392FB-E1B1-4D17-ABC2-99906CED3EEB}"/>
              </a:ext>
            </a:extLst>
          </p:cNvPr>
          <p:cNvSpPr txBox="1"/>
          <p:nvPr/>
        </p:nvSpPr>
        <p:spPr>
          <a:xfrm>
            <a:off x="185530" y="309627"/>
            <a:ext cx="4572000" cy="646331"/>
          </a:xfrm>
          <a:prstGeom prst="rect">
            <a:avLst/>
          </a:prstGeom>
          <a:noFill/>
        </p:spPr>
        <p:txBody>
          <a:bodyPr wrap="square">
            <a:spAutoFit/>
          </a:bodyPr>
          <a:lstStyle/>
          <a:p>
            <a:pPr marL="0" marR="0"/>
            <a:r>
              <a:rPr lang="en-US" sz="1800" b="1" dirty="0">
                <a:effectLst/>
                <a:latin typeface="Calibri" panose="020F0502020204030204" pitchFamily="34" charset="0"/>
              </a:rPr>
              <a:t>What are the most common types of DNS record?</a:t>
            </a:r>
            <a:endParaRPr lang="en-US" sz="1800" b="1" dirty="0">
              <a:effectLst/>
              <a:latin typeface="Times New Roman" panose="02020603050405020304" pitchFamily="18" charset="0"/>
            </a:endParaRPr>
          </a:p>
        </p:txBody>
      </p:sp>
    </p:spTree>
    <p:extLst>
      <p:ext uri="{BB962C8B-B14F-4D97-AF65-F5344CB8AC3E}">
        <p14:creationId xmlns:p14="http://schemas.microsoft.com/office/powerpoint/2010/main" val="27035486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a:extLst>
              <a:ext uri="{FF2B5EF4-FFF2-40B4-BE49-F238E27FC236}">
                <a16:creationId xmlns:a16="http://schemas.microsoft.com/office/drawing/2014/main" id="{8787E678-5D9D-4377-BEAE-D84A658EE0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2375" y="641833"/>
            <a:ext cx="6879250" cy="3859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21270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07D31F-2CAA-45AE-8DAC-1294B74B4CF1}"/>
              </a:ext>
            </a:extLst>
          </p:cNvPr>
          <p:cNvSpPr txBox="1"/>
          <p:nvPr/>
        </p:nvSpPr>
        <p:spPr>
          <a:xfrm>
            <a:off x="742122" y="369183"/>
            <a:ext cx="7964556" cy="3464603"/>
          </a:xfrm>
          <a:prstGeom prst="rect">
            <a:avLst/>
          </a:prstGeom>
          <a:noFill/>
        </p:spPr>
        <p:txBody>
          <a:bodyPr wrap="square">
            <a:spAutoFit/>
          </a:bodyPr>
          <a:lstStyle/>
          <a:p>
            <a:pPr marL="1828800" marR="0" indent="457200">
              <a:lnSpc>
                <a:spcPct val="107000"/>
              </a:lnSpc>
              <a:spcBef>
                <a:spcPts val="0"/>
              </a:spcBef>
              <a:spcAft>
                <a:spcPts val="800"/>
              </a:spcAft>
            </a:pP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ctr">
              <a:lnSpc>
                <a:spcPct val="107000"/>
              </a:lnSpc>
              <a:spcBef>
                <a:spcPts val="0"/>
              </a:spcBef>
              <a:spcAft>
                <a:spcPts val="800"/>
              </a:spcAft>
              <a:buSzPts val="1000"/>
              <a:buFont typeface="Symbol" panose="05050102010706020507" pitchFamily="18" charset="2"/>
              <a:buChar char=""/>
              <a:tabLst>
                <a:tab pos="457200" algn="l"/>
              </a:tabLst>
            </a:pPr>
            <a:endParaRPr lang="en-US"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hlinkClick r:id="rId2"/>
            </a:endParaRPr>
          </a:p>
          <a:p>
            <a:pPr marR="0" lvl="0" algn="ctr">
              <a:lnSpc>
                <a:spcPct val="107000"/>
              </a:lnSpc>
              <a:spcBef>
                <a:spcPts val="0"/>
              </a:spcBef>
              <a:spcAft>
                <a:spcPts val="800"/>
              </a:spcAft>
              <a:buSzPts val="1000"/>
              <a:tabLst>
                <a:tab pos="457200" algn="l"/>
              </a:tabLst>
            </a:pPr>
            <a:endParaRPr lang="en-US" u="sng" dirty="0">
              <a:solidFill>
                <a:srgbClr val="000000"/>
              </a:solidFill>
              <a:latin typeface="Calibri" panose="020F0502020204030204" pitchFamily="34" charset="0"/>
              <a:ea typeface="Times New Roman" panose="02020603050405020304" pitchFamily="18" charset="0"/>
              <a:cs typeface="Calibri" panose="020F0502020204030204" pitchFamily="34" charset="0"/>
              <a:hlinkClick r:id="rId2"/>
            </a:endParaRPr>
          </a:p>
          <a:p>
            <a:pPr marR="0" lvl="0" algn="ctr">
              <a:lnSpc>
                <a:spcPct val="107000"/>
              </a:lnSpc>
              <a:spcBef>
                <a:spcPts val="0"/>
              </a:spcBef>
              <a:spcAft>
                <a:spcPts val="800"/>
              </a:spcAft>
              <a:buSzPts val="1000"/>
              <a:tabLst>
                <a:tab pos="457200" algn="l"/>
              </a:tabLst>
            </a:pPr>
            <a:r>
              <a:rPr lang="en-US"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hlinkClick r:id="rId2"/>
              </a:rPr>
              <a:t>https://dnsdumpster.com/</a:t>
            </a:r>
            <a:endParaRPr lang="en-US"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R="0" lvl="0" algn="ctr">
              <a:lnSpc>
                <a:spcPct val="107000"/>
              </a:lnSpc>
              <a:spcBef>
                <a:spcPts val="0"/>
              </a:spcBef>
              <a:spcAft>
                <a:spcPts val="800"/>
              </a:spcAft>
              <a:buSzPts val="1000"/>
              <a:tabLst>
                <a:tab pos="457200" algn="l"/>
              </a:tabLst>
            </a:pP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ctr">
              <a:lnSpc>
                <a:spcPct val="107000"/>
              </a:lnSpc>
              <a:spcBef>
                <a:spcPts val="0"/>
              </a:spcBef>
              <a:spcAft>
                <a:spcPts val="800"/>
              </a:spcAft>
              <a:buSzPts val="1000"/>
              <a:buFont typeface="Symbol" panose="05050102010706020507" pitchFamily="18" charset="2"/>
              <a:buChar char=""/>
              <a:tabLst>
                <a:tab pos="457200" algn="l"/>
              </a:tabLst>
            </a:pPr>
            <a:r>
              <a:rPr lang="en-US" dirty="0">
                <a:effectLst/>
                <a:latin typeface="Calibri" panose="020F0502020204030204" pitchFamily="34" charset="0"/>
                <a:ea typeface="Times New Roman" panose="02020603050405020304" pitchFamily="18" charset="0"/>
                <a:cs typeface="Calibri" panose="020F0502020204030204" pitchFamily="34" charset="0"/>
              </a:rPr>
              <a:t>Map an organization attack surface with a virtual </a:t>
            </a:r>
            <a:r>
              <a:rPr lang="en-US" i="1" dirty="0">
                <a:effectLst/>
                <a:latin typeface="Calibri" panose="020F0502020204030204" pitchFamily="34" charset="0"/>
                <a:ea typeface="Times New Roman" panose="02020603050405020304" pitchFamily="18" charset="0"/>
                <a:cs typeface="Calibri" panose="020F0502020204030204" pitchFamily="34" charset="0"/>
              </a:rPr>
              <a:t>dumpster dive*</a:t>
            </a:r>
            <a:r>
              <a:rPr lang="en-US" dirty="0">
                <a:effectLst/>
                <a:latin typeface="Calibri" panose="020F0502020204030204" pitchFamily="34" charset="0"/>
                <a:ea typeface="Times New Roman" panose="02020603050405020304" pitchFamily="18" charset="0"/>
                <a:cs typeface="Calibri" panose="020F0502020204030204" pitchFamily="34" charset="0"/>
              </a:rPr>
              <a:t> of the DNS records </a:t>
            </a:r>
            <a:r>
              <a:rPr lang="en-US" dirty="0">
                <a:solidFill>
                  <a:schemeClr val="tx1">
                    <a:lumMod val="95000"/>
                  </a:schemeClr>
                </a:solidFill>
                <a:effectLst/>
                <a:latin typeface="Calibri" panose="020F0502020204030204" pitchFamily="34" charset="0"/>
                <a:ea typeface="Times New Roman" panose="02020603050405020304" pitchFamily="18" charset="0"/>
                <a:cs typeface="Calibri" panose="020F0502020204030204" pitchFamily="34" charset="0"/>
              </a:rPr>
              <a:t>associated with the target organization</a:t>
            </a:r>
            <a:endParaRPr lang="en-US" dirty="0">
              <a:solidFill>
                <a:schemeClr val="tx1">
                  <a:lumMod val="9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endParaRPr lang="en-US" dirty="0">
              <a:solidFill>
                <a:schemeClr val="tx1">
                  <a:lumMod val="95000"/>
                </a:schemeClr>
              </a:solidFill>
              <a:effectLst/>
              <a:latin typeface="Calibri" panose="020F0502020204030204" pitchFamily="34" charset="0"/>
              <a:ea typeface="Times New Roman" panose="02020603050405020304" pitchFamily="18" charset="0"/>
              <a:cs typeface="Calibri" panose="020F0502020204030204" pitchFamily="34" charset="0"/>
            </a:endParaRPr>
          </a:p>
          <a:p>
            <a:pPr marL="800100" lvl="1" indent="-342900">
              <a:lnSpc>
                <a:spcPct val="107000"/>
              </a:lnSpc>
              <a:spcBef>
                <a:spcPts val="0"/>
              </a:spcBef>
              <a:spcAft>
                <a:spcPts val="800"/>
              </a:spcAft>
              <a:buSzPts val="1000"/>
              <a:buFont typeface="Symbol" panose="05050102010706020507" pitchFamily="18" charset="2"/>
              <a:buChar char=""/>
              <a:tabLst>
                <a:tab pos="457200" algn="l"/>
              </a:tabLst>
            </a:pPr>
            <a:r>
              <a:rPr lang="en-US" dirty="0">
                <a:solidFill>
                  <a:schemeClr val="tx1">
                    <a:lumMod val="95000"/>
                  </a:schemeClr>
                </a:solidFill>
                <a:effectLst/>
                <a:latin typeface="Calibri" panose="020F0502020204030204" pitchFamily="34" charset="0"/>
                <a:ea typeface="Times New Roman" panose="02020603050405020304" pitchFamily="18" charset="0"/>
                <a:cs typeface="Calibri" panose="020F0502020204030204" pitchFamily="34" charset="0"/>
              </a:rPr>
              <a:t>Just like *DUMPSTER DIVING*</a:t>
            </a:r>
            <a:endParaRPr lang="en-US" dirty="0">
              <a:solidFill>
                <a:schemeClr val="tx1">
                  <a:lumMod val="9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94F33991-997E-42C1-8723-8AD857AF4FBA}"/>
              </a:ext>
            </a:extLst>
          </p:cNvPr>
          <p:cNvSpPr txBox="1"/>
          <p:nvPr/>
        </p:nvSpPr>
        <p:spPr>
          <a:xfrm>
            <a:off x="3266661" y="284922"/>
            <a:ext cx="4572000" cy="369332"/>
          </a:xfrm>
          <a:prstGeom prst="rect">
            <a:avLst/>
          </a:prstGeom>
          <a:noFill/>
        </p:spPr>
        <p:txBody>
          <a:bodyPr wrap="square">
            <a:spAutoFit/>
          </a:bodyPr>
          <a:lstStyle/>
          <a:p>
            <a:r>
              <a:rPr lang="en-US" sz="1800" dirty="0">
                <a:effectLst/>
                <a:latin typeface="Calibri" panose="020F0502020204030204" pitchFamily="34" charset="0"/>
                <a:ea typeface="Times New Roman" panose="02020603050405020304" pitchFamily="18" charset="0"/>
                <a:cs typeface="Calibri" panose="020F0502020204030204" pitchFamily="34" charset="0"/>
              </a:rPr>
              <a:t>DNSDUMPSTER</a:t>
            </a:r>
            <a:endParaRPr lang="en-US" dirty="0"/>
          </a:p>
        </p:txBody>
      </p:sp>
    </p:spTree>
    <p:extLst>
      <p:ext uri="{BB962C8B-B14F-4D97-AF65-F5344CB8AC3E}">
        <p14:creationId xmlns:p14="http://schemas.microsoft.com/office/powerpoint/2010/main" val="42661954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3BC58E7-6728-4A08-AF30-3FB65403DED9}"/>
              </a:ext>
            </a:extLst>
          </p:cNvPr>
          <p:cNvSpPr txBox="1"/>
          <p:nvPr/>
        </p:nvSpPr>
        <p:spPr>
          <a:xfrm>
            <a:off x="410817" y="1056985"/>
            <a:ext cx="4572000" cy="3335913"/>
          </a:xfrm>
          <a:prstGeom prst="rect">
            <a:avLst/>
          </a:prstGeom>
          <a:noFill/>
        </p:spPr>
        <p:txBody>
          <a:bodyPr wrap="square">
            <a:spAutoFit/>
          </a:bodyPr>
          <a:lstStyle/>
          <a:p>
            <a:pPr marL="342900" marR="0" lvl="0" indent="-342900">
              <a:lnSpc>
                <a:spcPct val="107000"/>
              </a:lnSpc>
              <a:spcBef>
                <a:spcPts val="0"/>
              </a:spcBef>
              <a:spcAft>
                <a:spcPts val="800"/>
              </a:spcAft>
              <a:buFont typeface="Wingdings" panose="05000000000000000000" pitchFamily="2" charset="2"/>
              <a:buChar char=""/>
            </a:pPr>
            <a:r>
              <a:rPr lang="en-US" sz="1400" dirty="0">
                <a:effectLst/>
                <a:latin typeface="Calibri" panose="020F0502020204030204" pitchFamily="34" charset="0"/>
                <a:ea typeface="Times New Roman" panose="02020603050405020304" pitchFamily="18" charset="0"/>
                <a:cs typeface="Calibri" panose="020F0502020204030204" pitchFamily="34" charset="0"/>
              </a:rPr>
              <a:t>Get information about the </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n-US" sz="1400" dirty="0">
                <a:effectLst/>
                <a:latin typeface="Calibri" panose="020F0502020204030204" pitchFamily="34" charset="0"/>
                <a:ea typeface="Times New Roman" panose="02020603050405020304" pitchFamily="18" charset="0"/>
                <a:cs typeface="Calibri" panose="020F0502020204030204" pitchFamily="34" charset="0"/>
              </a:rPr>
              <a:t>contact details </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n-US" sz="1400" dirty="0">
                <a:effectLst/>
                <a:latin typeface="Calibri" panose="020F0502020204030204" pitchFamily="34" charset="0"/>
                <a:ea typeface="Times New Roman" panose="02020603050405020304" pitchFamily="18" charset="0"/>
                <a:cs typeface="Calibri" panose="020F0502020204030204" pitchFamily="34" charset="0"/>
              </a:rPr>
              <a:t>address</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n-US" sz="1400" dirty="0">
                <a:effectLst/>
                <a:latin typeface="Calibri" panose="020F0502020204030204" pitchFamily="34" charset="0"/>
                <a:ea typeface="Times New Roman" panose="02020603050405020304" pitchFamily="18" charset="0"/>
                <a:cs typeface="Calibri" panose="020F0502020204030204" pitchFamily="34" charset="0"/>
              </a:rPr>
              <a:t>Registrar Information</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n-US" sz="1400" dirty="0">
                <a:effectLst/>
                <a:latin typeface="Calibri" panose="020F0502020204030204" pitchFamily="34" charset="0"/>
                <a:ea typeface="Times New Roman" panose="02020603050405020304" pitchFamily="18" charset="0"/>
                <a:cs typeface="Calibri" panose="020F0502020204030204" pitchFamily="34" charset="0"/>
              </a:rPr>
              <a:t>Domain expiry information</a:t>
            </a:r>
          </a:p>
          <a:p>
            <a:pPr marL="742950" lvl="1" indent="-285750">
              <a:lnSpc>
                <a:spcPct val="107000"/>
              </a:lnSpc>
              <a:spcBef>
                <a:spcPts val="0"/>
              </a:spcBef>
              <a:spcAft>
                <a:spcPts val="800"/>
              </a:spcAft>
              <a:buFont typeface="Courier New" panose="02070309020205020404" pitchFamily="49" charset="0"/>
              <a:buChar char="o"/>
            </a:pPr>
            <a:r>
              <a:rPr lang="en-US" sz="1400" dirty="0">
                <a:effectLst/>
                <a:latin typeface="Calibri" panose="020F0502020204030204" pitchFamily="34" charset="0"/>
                <a:ea typeface="Times New Roman" panose="02020603050405020304" pitchFamily="18" charset="0"/>
                <a:cs typeface="Calibri" panose="020F0502020204030204" pitchFamily="34" charset="0"/>
              </a:rPr>
              <a:t>domain owner name/company</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pPr>
            <a:r>
              <a:rPr lang="en-US" sz="1400" dirty="0">
                <a:effectLst/>
                <a:latin typeface="Calibri" panose="020F0502020204030204" pitchFamily="34" charset="0"/>
                <a:ea typeface="Times New Roman" panose="02020603050405020304" pitchFamily="18" charset="0"/>
                <a:cs typeface="Calibri" panose="020F0502020204030204" pitchFamily="34" charset="0"/>
              </a:rPr>
              <a:t>You can contact domain registrar for domain abuse activities</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pPr>
            <a:r>
              <a:rPr lang="en-US" sz="1400" dirty="0">
                <a:effectLst/>
                <a:latin typeface="Calibri" panose="020F0502020204030204" pitchFamily="34" charset="0"/>
                <a:ea typeface="Times New Roman" panose="02020603050405020304" pitchFamily="18" charset="0"/>
                <a:cs typeface="Calibri" panose="020F0502020204030204" pitchFamily="34" charset="0"/>
              </a:rPr>
              <a:t>Most often while buying domains people likely prefer paying additional money to hide registration information</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E58CE97E-6E00-4365-83DD-8DEB09BD5B8F}"/>
              </a:ext>
            </a:extLst>
          </p:cNvPr>
          <p:cNvSpPr txBox="1"/>
          <p:nvPr/>
        </p:nvSpPr>
        <p:spPr>
          <a:xfrm>
            <a:off x="1263703" y="267179"/>
            <a:ext cx="4426226" cy="375552"/>
          </a:xfrm>
          <a:prstGeom prst="rect">
            <a:avLst/>
          </a:prstGeom>
          <a:noFill/>
        </p:spPr>
        <p:txBody>
          <a:bodyPr wrap="square">
            <a:spAutoFit/>
          </a:bodyPr>
          <a:lstStyle/>
          <a:p>
            <a:pPr marL="2286000" marR="0">
              <a:lnSpc>
                <a:spcPct val="107000"/>
              </a:lnSpc>
              <a:spcBef>
                <a:spcPts val="0"/>
              </a:spcBef>
              <a:spcAft>
                <a:spcPts val="800"/>
              </a:spcAft>
            </a:pPr>
            <a:r>
              <a:rPr lang="en-US" sz="1800" b="1" dirty="0">
                <a:effectLst/>
                <a:latin typeface="Calibri" panose="020F0502020204030204" pitchFamily="34" charset="0"/>
                <a:ea typeface="Times New Roman" panose="02020603050405020304" pitchFamily="18" charset="0"/>
                <a:cs typeface="Calibri" panose="020F0502020204030204" pitchFamily="34" charset="0"/>
              </a:rPr>
              <a:t>WHOIS LOOKUP</a:t>
            </a:r>
            <a:endParaRPr lang="en-US" sz="1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054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159C1B0-D704-4C10-9DD7-923A02580BAD}"/>
              </a:ext>
            </a:extLst>
          </p:cNvPr>
          <p:cNvPicPr>
            <a:picLocks noChangeAspect="1"/>
          </p:cNvPicPr>
          <p:nvPr/>
        </p:nvPicPr>
        <p:blipFill>
          <a:blip r:embed="rId2"/>
          <a:stretch>
            <a:fillRect/>
          </a:stretch>
        </p:blipFill>
        <p:spPr>
          <a:xfrm>
            <a:off x="231913" y="1488695"/>
            <a:ext cx="4436831" cy="3359080"/>
          </a:xfrm>
          <a:prstGeom prst="rect">
            <a:avLst/>
          </a:prstGeom>
        </p:spPr>
      </p:pic>
      <p:pic>
        <p:nvPicPr>
          <p:cNvPr id="4" name="Picture 3">
            <a:extLst>
              <a:ext uri="{FF2B5EF4-FFF2-40B4-BE49-F238E27FC236}">
                <a16:creationId xmlns:a16="http://schemas.microsoft.com/office/drawing/2014/main" id="{1B81AE1D-C0FA-476A-AF45-CEFF00A50347}"/>
              </a:ext>
            </a:extLst>
          </p:cNvPr>
          <p:cNvPicPr>
            <a:picLocks noChangeAspect="1"/>
          </p:cNvPicPr>
          <p:nvPr/>
        </p:nvPicPr>
        <p:blipFill>
          <a:blip r:embed="rId3"/>
          <a:stretch>
            <a:fillRect/>
          </a:stretch>
        </p:blipFill>
        <p:spPr>
          <a:xfrm>
            <a:off x="5003113" y="1912764"/>
            <a:ext cx="3722400" cy="2581054"/>
          </a:xfrm>
          <a:prstGeom prst="rect">
            <a:avLst/>
          </a:prstGeom>
        </p:spPr>
      </p:pic>
      <p:sp>
        <p:nvSpPr>
          <p:cNvPr id="5" name="TextBox 4">
            <a:extLst>
              <a:ext uri="{FF2B5EF4-FFF2-40B4-BE49-F238E27FC236}">
                <a16:creationId xmlns:a16="http://schemas.microsoft.com/office/drawing/2014/main" id="{E065B8A4-6468-49D5-B847-BD43EF5EA875}"/>
              </a:ext>
            </a:extLst>
          </p:cNvPr>
          <p:cNvSpPr txBox="1"/>
          <p:nvPr/>
        </p:nvSpPr>
        <p:spPr>
          <a:xfrm>
            <a:off x="3179081" y="889086"/>
            <a:ext cx="3454071" cy="369332"/>
          </a:xfrm>
          <a:prstGeom prst="rect">
            <a:avLst/>
          </a:prstGeom>
          <a:noFill/>
        </p:spPr>
        <p:txBody>
          <a:bodyPr wrap="square">
            <a:spAutoFit/>
          </a:bodyPr>
          <a:lstStyle/>
          <a:p>
            <a:r>
              <a:rPr lang="en-US" sz="1800" u="sng"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hlinkClick r:id="rId4">
                  <a:extLst>
                    <a:ext uri="{A12FA001-AC4F-418D-AE19-62706E023703}">
                      <ahyp:hlinkClr xmlns:ahyp="http://schemas.microsoft.com/office/drawing/2018/hyperlinkcolor" val="tx"/>
                    </a:ext>
                  </a:extLst>
                </a:hlinkClick>
              </a:rPr>
              <a:t>https://who.is/whois/</a:t>
            </a:r>
            <a:r>
              <a:rPr lang="en-US" sz="18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[domain]</a:t>
            </a:r>
            <a:endParaRPr lang="en-US" dirty="0"/>
          </a:p>
        </p:txBody>
      </p:sp>
      <p:sp>
        <p:nvSpPr>
          <p:cNvPr id="9" name="TextBox 8">
            <a:extLst>
              <a:ext uri="{FF2B5EF4-FFF2-40B4-BE49-F238E27FC236}">
                <a16:creationId xmlns:a16="http://schemas.microsoft.com/office/drawing/2014/main" id="{2FC6DB8E-CA78-40AC-BF1D-90093D9F5A35}"/>
              </a:ext>
            </a:extLst>
          </p:cNvPr>
          <p:cNvSpPr txBox="1"/>
          <p:nvPr/>
        </p:nvSpPr>
        <p:spPr>
          <a:xfrm>
            <a:off x="3179081" y="295726"/>
            <a:ext cx="4572000" cy="369332"/>
          </a:xfrm>
          <a:prstGeom prst="rect">
            <a:avLst/>
          </a:prstGeom>
          <a:noFill/>
        </p:spPr>
        <p:txBody>
          <a:bodyPr wrap="square">
            <a:spAutoFit/>
          </a:bodyPr>
          <a:lstStyle/>
          <a:p>
            <a:r>
              <a:rPr lang="en-US" sz="1800" b="1" dirty="0">
                <a:effectLst/>
                <a:latin typeface="Calibri" panose="020F0502020204030204" pitchFamily="34" charset="0"/>
                <a:ea typeface="Times New Roman" panose="02020603050405020304" pitchFamily="18" charset="0"/>
                <a:cs typeface="Calibri" panose="020F0502020204030204" pitchFamily="34" charset="0"/>
              </a:rPr>
              <a:t>Let’s run some </a:t>
            </a:r>
            <a:r>
              <a:rPr lang="en-US" sz="1800" b="1" dirty="0" err="1">
                <a:effectLst/>
                <a:latin typeface="Calibri" panose="020F0502020204030204" pitchFamily="34" charset="0"/>
                <a:ea typeface="Times New Roman" panose="02020603050405020304" pitchFamily="18" charset="0"/>
                <a:cs typeface="Calibri" panose="020F0502020204030204" pitchFamily="34" charset="0"/>
              </a:rPr>
              <a:t>whois</a:t>
            </a:r>
            <a:r>
              <a:rPr lang="en-US" sz="1800" b="1" dirty="0">
                <a:effectLst/>
                <a:latin typeface="Calibri" panose="020F0502020204030204" pitchFamily="34" charset="0"/>
                <a:ea typeface="Times New Roman" panose="02020603050405020304" pitchFamily="18" charset="0"/>
                <a:cs typeface="Calibri" panose="020F0502020204030204" pitchFamily="34" charset="0"/>
              </a:rPr>
              <a:t> lookups </a:t>
            </a:r>
            <a:endParaRPr lang="en-US" dirty="0"/>
          </a:p>
        </p:txBody>
      </p:sp>
    </p:spTree>
    <p:extLst>
      <p:ext uri="{BB962C8B-B14F-4D97-AF65-F5344CB8AC3E}">
        <p14:creationId xmlns:p14="http://schemas.microsoft.com/office/powerpoint/2010/main" val="26403036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6A25C-AFE1-4D17-8DC3-A3B93E860640}"/>
              </a:ext>
            </a:extLst>
          </p:cNvPr>
          <p:cNvSpPr>
            <a:spLocks noGrp="1"/>
          </p:cNvSpPr>
          <p:nvPr>
            <p:ph type="ctrTitle"/>
          </p:nvPr>
        </p:nvSpPr>
        <p:spPr>
          <a:xfrm>
            <a:off x="3367682" y="4008680"/>
            <a:ext cx="4861917" cy="980695"/>
          </a:xfrm>
        </p:spPr>
        <p:txBody>
          <a:bodyPr/>
          <a:lstStyle/>
          <a:p>
            <a:r>
              <a:rPr lang="en-US" sz="3200" b="1" dirty="0"/>
              <a:t>Hacker always expect such mistakes</a:t>
            </a:r>
          </a:p>
        </p:txBody>
      </p:sp>
      <p:pic>
        <p:nvPicPr>
          <p:cNvPr id="5" name="Picture 4">
            <a:extLst>
              <a:ext uri="{FF2B5EF4-FFF2-40B4-BE49-F238E27FC236}">
                <a16:creationId xmlns:a16="http://schemas.microsoft.com/office/drawing/2014/main" id="{6E60CB40-8BB7-4632-939E-EE74D25FC7A8}"/>
              </a:ext>
            </a:extLst>
          </p:cNvPr>
          <p:cNvPicPr>
            <a:picLocks noChangeAspect="1"/>
          </p:cNvPicPr>
          <p:nvPr/>
        </p:nvPicPr>
        <p:blipFill>
          <a:blip r:embed="rId2"/>
          <a:stretch>
            <a:fillRect/>
          </a:stretch>
        </p:blipFill>
        <p:spPr>
          <a:xfrm>
            <a:off x="914401" y="1498163"/>
            <a:ext cx="1850335" cy="3000864"/>
          </a:xfrm>
          <a:prstGeom prst="rect">
            <a:avLst/>
          </a:prstGeom>
        </p:spPr>
      </p:pic>
      <p:pic>
        <p:nvPicPr>
          <p:cNvPr id="6" name="Picture 5">
            <a:extLst>
              <a:ext uri="{FF2B5EF4-FFF2-40B4-BE49-F238E27FC236}">
                <a16:creationId xmlns:a16="http://schemas.microsoft.com/office/drawing/2014/main" id="{25371845-6E38-44DD-8FE6-A3D450C69CB3}"/>
              </a:ext>
            </a:extLst>
          </p:cNvPr>
          <p:cNvPicPr>
            <a:picLocks noChangeAspect="1"/>
          </p:cNvPicPr>
          <p:nvPr/>
        </p:nvPicPr>
        <p:blipFill>
          <a:blip r:embed="rId3"/>
          <a:stretch>
            <a:fillRect/>
          </a:stretch>
        </p:blipFill>
        <p:spPr>
          <a:xfrm>
            <a:off x="324682" y="285308"/>
            <a:ext cx="4571997" cy="666451"/>
          </a:xfrm>
          <a:prstGeom prst="rect">
            <a:avLst/>
          </a:prstGeom>
        </p:spPr>
      </p:pic>
      <p:pic>
        <p:nvPicPr>
          <p:cNvPr id="7" name="Picture 6">
            <a:extLst>
              <a:ext uri="{FF2B5EF4-FFF2-40B4-BE49-F238E27FC236}">
                <a16:creationId xmlns:a16="http://schemas.microsoft.com/office/drawing/2014/main" id="{1479893B-629D-4B1D-905A-E4A5F94C79A9}"/>
              </a:ext>
            </a:extLst>
          </p:cNvPr>
          <p:cNvPicPr>
            <a:picLocks noChangeAspect="1"/>
          </p:cNvPicPr>
          <p:nvPr/>
        </p:nvPicPr>
        <p:blipFill>
          <a:blip r:embed="rId4"/>
          <a:stretch>
            <a:fillRect/>
          </a:stretch>
        </p:blipFill>
        <p:spPr>
          <a:xfrm>
            <a:off x="3207025" y="3412130"/>
            <a:ext cx="5731565" cy="596550"/>
          </a:xfrm>
          <a:prstGeom prst="rect">
            <a:avLst/>
          </a:prstGeom>
        </p:spPr>
      </p:pic>
      <p:sp>
        <p:nvSpPr>
          <p:cNvPr id="9" name="TextBox 8">
            <a:extLst>
              <a:ext uri="{FF2B5EF4-FFF2-40B4-BE49-F238E27FC236}">
                <a16:creationId xmlns:a16="http://schemas.microsoft.com/office/drawing/2014/main" id="{95FE89DE-7CC9-4723-96E7-93B22F38C0AF}"/>
              </a:ext>
            </a:extLst>
          </p:cNvPr>
          <p:cNvSpPr txBox="1"/>
          <p:nvPr/>
        </p:nvSpPr>
        <p:spPr>
          <a:xfrm>
            <a:off x="3107635" y="1121621"/>
            <a:ext cx="6036365" cy="2246769"/>
          </a:xfrm>
          <a:prstGeom prst="rect">
            <a:avLst/>
          </a:prstGeom>
          <a:noFill/>
        </p:spPr>
        <p:txBody>
          <a:bodyPr wrap="square">
            <a:spAutoFit/>
          </a:bodyPr>
          <a:lstStyle/>
          <a:p>
            <a:r>
              <a:rPr lang="en-US" sz="1400" dirty="0"/>
              <a:t>On a night in September 2015  1:20 </a:t>
            </a:r>
            <a:r>
              <a:rPr lang="en-US" sz="1400" dirty="0" err="1"/>
              <a:t>a.m</a:t>
            </a:r>
            <a:r>
              <a:rPr lang="en-US" sz="1400" dirty="0"/>
              <a:t> when </a:t>
            </a:r>
            <a:r>
              <a:rPr lang="en-US" sz="1400" dirty="0" err="1"/>
              <a:t>Ved</a:t>
            </a:r>
            <a:r>
              <a:rPr lang="en-US" sz="1400" dirty="0"/>
              <a:t> was idly scrolling through domain names. </a:t>
            </a:r>
          </a:p>
          <a:p>
            <a:endParaRPr lang="en-US" sz="1400" dirty="0"/>
          </a:p>
          <a:p>
            <a:r>
              <a:rPr lang="en-US" sz="1400" dirty="0"/>
              <a:t>He saw that Google.com was available for purchase. </a:t>
            </a:r>
          </a:p>
          <a:p>
            <a:endParaRPr lang="en-US" sz="1400" dirty="0"/>
          </a:p>
          <a:p>
            <a:r>
              <a:rPr lang="en-US" sz="1400" dirty="0" err="1"/>
              <a:t>Errr</a:t>
            </a:r>
            <a:r>
              <a:rPr lang="en-US" sz="1400" dirty="0"/>
              <a:t>…. Domain Expired :P </a:t>
            </a:r>
          </a:p>
          <a:p>
            <a:endParaRPr lang="en-US" sz="1400" dirty="0"/>
          </a:p>
          <a:p>
            <a:r>
              <a:rPr lang="en-US" sz="1400" dirty="0"/>
              <a:t> </a:t>
            </a:r>
            <a:r>
              <a:rPr lang="en-US" sz="1400" dirty="0" err="1"/>
              <a:t>Ved</a:t>
            </a:r>
            <a:r>
              <a:rPr lang="en-US" sz="1400" dirty="0"/>
              <a:t> clicked and added it to his virtual cart. </a:t>
            </a:r>
          </a:p>
          <a:p>
            <a:endParaRPr lang="en-US" sz="1400" dirty="0"/>
          </a:p>
          <a:p>
            <a:r>
              <a:rPr lang="en-US" sz="1400" dirty="0"/>
              <a:t>To his shock he saw the domain name was actually added to his cart.</a:t>
            </a:r>
          </a:p>
        </p:txBody>
      </p:sp>
    </p:spTree>
    <p:extLst>
      <p:ext uri="{BB962C8B-B14F-4D97-AF65-F5344CB8AC3E}">
        <p14:creationId xmlns:p14="http://schemas.microsoft.com/office/powerpoint/2010/main" val="2911418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384111A-99A4-4093-8995-C646AC4D172F}"/>
              </a:ext>
            </a:extLst>
          </p:cNvPr>
          <p:cNvSpPr txBox="1"/>
          <p:nvPr/>
        </p:nvSpPr>
        <p:spPr>
          <a:xfrm>
            <a:off x="4028661" y="199851"/>
            <a:ext cx="4572000" cy="375552"/>
          </a:xfrm>
          <a:prstGeom prst="rect">
            <a:avLst/>
          </a:prstGeom>
          <a:noFill/>
        </p:spPr>
        <p:txBody>
          <a:bodyPr wrap="square">
            <a:spAutoFit/>
          </a:bodyPr>
          <a:lstStyle/>
          <a:p>
            <a:pPr marL="1371600" marR="0" indent="45720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A bit about internet</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1B41B414-E9BB-48B1-A4FF-84558C779FB0}"/>
              </a:ext>
            </a:extLst>
          </p:cNvPr>
          <p:cNvSpPr txBox="1"/>
          <p:nvPr/>
        </p:nvSpPr>
        <p:spPr>
          <a:xfrm>
            <a:off x="881269" y="981090"/>
            <a:ext cx="6420678" cy="3181320"/>
          </a:xfrm>
          <a:prstGeom prst="rect">
            <a:avLst/>
          </a:prstGeom>
          <a:noFill/>
        </p:spPr>
        <p:txBody>
          <a:bodyPr wrap="square">
            <a:spAutoFit/>
          </a:bodyPr>
          <a:lstStyle/>
          <a:p>
            <a:pPr marL="0" marR="0">
              <a:lnSpc>
                <a:spcPct val="107000"/>
              </a:lnSpc>
              <a:spcBef>
                <a:spcPts val="0"/>
              </a:spcBef>
              <a:spcAft>
                <a:spcPts val="800"/>
              </a:spcAft>
            </a:pPr>
            <a:r>
              <a:rPr lang="en-US" sz="1100" dirty="0">
                <a:effectLst/>
                <a:latin typeface="Calibri" panose="020F0502020204030204" pitchFamily="34" charset="0"/>
                <a:ea typeface="Times New Roman" panose="02020603050405020304" pitchFamily="18" charset="0"/>
                <a:cs typeface="Calibri" panose="020F0502020204030204" pitchFamily="34" charset="0"/>
              </a:rPr>
              <a:t>Internet – When did it origin?</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100" i="1" dirty="0">
                <a:effectLst/>
                <a:latin typeface="Calibri" panose="020F0502020204030204" pitchFamily="34" charset="0"/>
                <a:ea typeface="Times New Roman" panose="02020603050405020304" pitchFamily="18" charset="0"/>
                <a:cs typeface="Calibri" panose="020F0502020204030204" pitchFamily="34" charset="0"/>
              </a:rPr>
              <a:t>“The first web page went live on August 6, 1991. It was dedicated to information on the World Wide Web project and was made by </a:t>
            </a:r>
            <a:r>
              <a:rPr lang="en-US" sz="1100" b="1" i="1" dirty="0">
                <a:effectLst/>
                <a:latin typeface="Calibri" panose="020F0502020204030204" pitchFamily="34" charset="0"/>
                <a:ea typeface="Times New Roman" panose="02020603050405020304" pitchFamily="18" charset="0"/>
                <a:cs typeface="Calibri" panose="020F0502020204030204" pitchFamily="34" charset="0"/>
              </a:rPr>
              <a:t>Tim Berners-Lee</a:t>
            </a:r>
            <a:r>
              <a:rPr lang="en-US" sz="1100" i="1" dirty="0">
                <a:effectLst/>
                <a:latin typeface="Calibri" panose="020F0502020204030204" pitchFamily="34" charset="0"/>
                <a:ea typeface="Times New Roman" panose="02020603050405020304" pitchFamily="18" charset="0"/>
                <a:cs typeface="Calibri" panose="020F0502020204030204" pitchFamily="34" charset="0"/>
              </a:rPr>
              <a:t>. It ran on a NeXT computer at the European Organization for Nuclear Research, </a:t>
            </a:r>
            <a:r>
              <a:rPr lang="en-US" sz="1100" b="1" i="1" dirty="0">
                <a:effectLst/>
                <a:latin typeface="Calibri" panose="020F0502020204030204" pitchFamily="34" charset="0"/>
                <a:ea typeface="Times New Roman" panose="02020603050405020304" pitchFamily="18" charset="0"/>
                <a:cs typeface="Calibri" panose="020F0502020204030204" pitchFamily="34" charset="0"/>
              </a:rPr>
              <a:t>CERN</a:t>
            </a:r>
            <a:r>
              <a:rPr lang="en-US" sz="1100" i="1" dirty="0">
                <a:effectLst/>
                <a:latin typeface="Calibri" panose="020F0502020204030204" pitchFamily="34" charset="0"/>
                <a:ea typeface="Times New Roman" panose="02020603050405020304" pitchFamily="18" charset="0"/>
                <a:cs typeface="Calibri" panose="020F0502020204030204" pitchFamily="34" charset="0"/>
              </a:rPr>
              <a:t>.</a:t>
            </a:r>
            <a:r>
              <a:rPr lang="en-US" sz="1100" dirty="0">
                <a:effectLst/>
                <a:latin typeface="Calibri" panose="020F0502020204030204" pitchFamily="34" charset="0"/>
                <a:ea typeface="Times New Roman" panose="02020603050405020304" pitchFamily="18" charset="0"/>
                <a:cs typeface="Calibri" panose="020F0502020204030204" pitchFamily="34" charset="0"/>
              </a:rPr>
              <a:t>”</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100" dirty="0">
                <a:effectLst/>
                <a:latin typeface="Calibri" panose="020F0502020204030204" pitchFamily="34" charset="0"/>
                <a:ea typeface="Times New Roman" panose="02020603050405020304" pitchFamily="18" charset="0"/>
                <a:cs typeface="Calibri" panose="020F0502020204030204" pitchFamily="34" charset="0"/>
              </a:rPr>
              <a:t>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100" dirty="0">
                <a:effectLst/>
                <a:latin typeface="Calibri" panose="020F0502020204030204" pitchFamily="34" charset="0"/>
                <a:ea typeface="Times New Roman" panose="02020603050405020304" pitchFamily="18" charset="0"/>
                <a:cs typeface="Calibri" panose="020F0502020204030204" pitchFamily="34" charset="0"/>
              </a:rPr>
              <a:t>What do you use to search the internet?</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100" dirty="0">
                <a:effectLst/>
                <a:latin typeface="Calibri" panose="020F0502020204030204" pitchFamily="34" charset="0"/>
                <a:ea typeface="Times New Roman" panose="02020603050405020304" pitchFamily="18" charset="0"/>
                <a:cs typeface="Calibri" panose="020F0502020204030204" pitchFamily="34" charset="0"/>
              </a:rPr>
              <a:t>“google | </a:t>
            </a:r>
            <a:r>
              <a:rPr lang="en-US" sz="1100" dirty="0" err="1">
                <a:effectLst/>
                <a:latin typeface="Calibri" panose="020F0502020204030204" pitchFamily="34" charset="0"/>
                <a:ea typeface="Times New Roman" panose="02020603050405020304" pitchFamily="18" charset="0"/>
                <a:cs typeface="Calibri" panose="020F0502020204030204" pitchFamily="34" charset="0"/>
              </a:rPr>
              <a:t>bing</a:t>
            </a:r>
            <a:r>
              <a:rPr lang="en-US" sz="1100" dirty="0">
                <a:effectLst/>
                <a:latin typeface="Calibri" panose="020F0502020204030204" pitchFamily="34" charset="0"/>
                <a:ea typeface="Times New Roman" panose="02020603050405020304" pitchFamily="18" charset="0"/>
                <a:cs typeface="Calibri" panose="020F0502020204030204" pitchFamily="34" charset="0"/>
              </a:rPr>
              <a:t> | yahoo | duck </a:t>
            </a:r>
            <a:r>
              <a:rPr lang="en-US" sz="1100" dirty="0" err="1">
                <a:effectLst/>
                <a:latin typeface="Calibri" panose="020F0502020204030204" pitchFamily="34" charset="0"/>
                <a:ea typeface="Times New Roman" panose="02020603050405020304" pitchFamily="18" charset="0"/>
                <a:cs typeface="Calibri" panose="020F0502020204030204" pitchFamily="34" charset="0"/>
              </a:rPr>
              <a:t>duck</a:t>
            </a:r>
            <a:r>
              <a:rPr lang="en-US" sz="1100" dirty="0">
                <a:effectLst/>
                <a:latin typeface="Calibri" panose="020F0502020204030204" pitchFamily="34" charset="0"/>
                <a:ea typeface="Times New Roman" panose="02020603050405020304" pitchFamily="18" charset="0"/>
                <a:cs typeface="Calibri" panose="020F0502020204030204" pitchFamily="34" charset="0"/>
              </a:rPr>
              <a:t> go </a:t>
            </a:r>
            <a:r>
              <a:rPr lang="en-US" sz="1100" dirty="0" err="1">
                <a:effectLst/>
                <a:latin typeface="Calibri" panose="020F0502020204030204" pitchFamily="34" charset="0"/>
                <a:ea typeface="Times New Roman" panose="02020603050405020304" pitchFamily="18" charset="0"/>
                <a:cs typeface="Calibri" panose="020F0502020204030204" pitchFamily="34" charset="0"/>
              </a:rPr>
              <a:t>etc</a:t>
            </a:r>
            <a:r>
              <a:rPr lang="en-US" sz="1100" dirty="0">
                <a:effectLst/>
                <a:latin typeface="Calibri" panose="020F0502020204030204" pitchFamily="34" charset="0"/>
                <a:ea typeface="Times New Roman" panose="02020603050405020304" pitchFamily="18" charset="0"/>
                <a:cs typeface="Calibri" panose="020F0502020204030204" pitchFamily="34" charset="0"/>
              </a:rPr>
              <a:t>”</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100" dirty="0">
                <a:effectLst/>
                <a:latin typeface="Calibri" panose="020F0502020204030204" pitchFamily="34" charset="0"/>
                <a:ea typeface="Times New Roman" panose="02020603050405020304" pitchFamily="18" charset="0"/>
                <a:cs typeface="Calibri" panose="020F0502020204030204" pitchFamily="34" charset="0"/>
              </a:rPr>
              <a:t>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pPr>
            <a:r>
              <a:rPr lang="en-US" sz="1100" dirty="0">
                <a:effectLst/>
                <a:latin typeface="Calibri" panose="020F0502020204030204" pitchFamily="34" charset="0"/>
                <a:ea typeface="Times New Roman" panose="02020603050405020304" pitchFamily="18" charset="0"/>
                <a:cs typeface="Calibri" panose="020F0502020204030204" pitchFamily="34" charset="0"/>
              </a:rPr>
              <a:t>Works on crawling internet and saving URL’s and metadata</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07000"/>
              </a:lnSpc>
              <a:spcBef>
                <a:spcPts val="0"/>
              </a:spcBef>
              <a:spcAft>
                <a:spcPts val="800"/>
              </a:spcAft>
            </a:pPr>
            <a:r>
              <a:rPr lang="en-US" sz="1100" dirty="0">
                <a:effectLst/>
                <a:latin typeface="Calibri" panose="020F0502020204030204" pitchFamily="34" charset="0"/>
                <a:ea typeface="Times New Roman" panose="02020603050405020304" pitchFamily="18" charset="0"/>
                <a:cs typeface="Calibri" panose="020F0502020204030204" pitchFamily="34" charset="0"/>
              </a:rPr>
              <a:t>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100" dirty="0">
                <a:effectLst/>
                <a:latin typeface="Calibri" panose="020F0502020204030204" pitchFamily="34" charset="0"/>
                <a:ea typeface="Times New Roman" panose="02020603050405020304" pitchFamily="18" charset="0"/>
                <a:cs typeface="Calibri" panose="020F0502020204030204" pitchFamily="34" charset="0"/>
              </a:rPr>
              <a:t>What happens when something is put down on internet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100" dirty="0">
                <a:effectLst/>
                <a:latin typeface="Calibri" panose="020F0502020204030204" pitchFamily="34" charset="0"/>
                <a:ea typeface="Times New Roman" panose="02020603050405020304" pitchFamily="18" charset="0"/>
                <a:cs typeface="Calibri" panose="020F0502020204030204" pitchFamily="34" charset="0"/>
              </a:rPr>
              <a:t>“No longer available ! Aww snap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13091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E98324D-EE4D-48B9-A77A-4B7E8B1A4CF1}"/>
              </a:ext>
            </a:extLst>
          </p:cNvPr>
          <p:cNvSpPr txBox="1"/>
          <p:nvPr/>
        </p:nvSpPr>
        <p:spPr>
          <a:xfrm>
            <a:off x="4386470" y="471666"/>
            <a:ext cx="4452730" cy="4057329"/>
          </a:xfrm>
          <a:prstGeom prst="rect">
            <a:avLst/>
          </a:prstGeom>
          <a:noFill/>
        </p:spPr>
        <p:txBody>
          <a:bodyPr wrap="square">
            <a:spAutoFit/>
          </a:bodyPr>
          <a:lstStyle/>
          <a:p>
            <a:pPr marL="0" marR="0">
              <a:lnSpc>
                <a:spcPct val="107000"/>
              </a:lnSpc>
              <a:spcBef>
                <a:spcPts val="0"/>
              </a:spcBef>
              <a:spcAft>
                <a:spcPts val="800"/>
              </a:spcAft>
            </a:pP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How can we see the deleted webpages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              ---- WAYBACK MACHINE ---</a:t>
            </a:r>
          </a:p>
          <a:p>
            <a:pPr algn="ctr">
              <a:lnSpc>
                <a:spcPct val="107000"/>
              </a:lnSpc>
              <a:spcBef>
                <a:spcPts val="0"/>
              </a:spcBef>
              <a:spcAft>
                <a:spcPts val="800"/>
              </a:spcAft>
            </a:pPr>
            <a:r>
              <a:rPr lang="en-US" sz="1800" u="sng"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https://web.archive.org/web</a:t>
            </a:r>
            <a:endParaRPr lang="en-US" sz="1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marR="0" lvl="0">
              <a:lnSpc>
                <a:spcPct val="107000"/>
              </a:lnSpc>
              <a:spcBef>
                <a:spcPts val="0"/>
              </a:spcBef>
              <a:spcAft>
                <a:spcPts val="800"/>
              </a:spcAft>
            </a:pPr>
            <a:endParaRPr lang="en-US" dirty="0">
              <a:latin typeface="Calibri" panose="020F0502020204030204" pitchFamily="34" charset="0"/>
              <a:ea typeface="Times New Roman" panose="02020603050405020304" pitchFamily="18" charset="0"/>
              <a:cs typeface="Calibri" panose="020F0502020204030204" pitchFamily="34" charset="0"/>
            </a:endParaRPr>
          </a:p>
          <a:p>
            <a:pPr marL="342900" marR="0" lvl="0" indent="-342900">
              <a:lnSpc>
                <a:spcPct val="107000"/>
              </a:lnSpc>
              <a:spcBef>
                <a:spcPts val="0"/>
              </a:spcBef>
              <a:spcAft>
                <a:spcPts val="800"/>
              </a:spcAft>
              <a:buFont typeface="Wingdings" panose="05000000000000000000" pitchFamily="2" charset="2"/>
              <a:buChar char=""/>
            </a:pPr>
            <a:r>
              <a:rPr lang="en-US" sz="1800" dirty="0">
                <a:effectLst/>
                <a:latin typeface="Calibri" panose="020F0502020204030204" pitchFamily="34" charset="0"/>
                <a:ea typeface="Times New Roman" panose="02020603050405020304" pitchFamily="18" charset="0"/>
                <a:cs typeface="Calibri" panose="020F0502020204030204" pitchFamily="34" charset="0"/>
              </a:rPr>
              <a:t>Search for a domain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pPr>
            <a:r>
              <a:rPr lang="en-US" sz="1800" dirty="0">
                <a:effectLst/>
                <a:latin typeface="Calibri" panose="020F0502020204030204" pitchFamily="34" charset="0"/>
                <a:ea typeface="Times New Roman" panose="02020603050405020304" pitchFamily="18" charset="0"/>
                <a:cs typeface="Calibri" panose="020F0502020204030204" pitchFamily="34" charset="0"/>
              </a:rPr>
              <a:t>Check the captures from past for the domain</a:t>
            </a:r>
          </a:p>
          <a:p>
            <a:pPr marL="342900" marR="0" lvl="0" indent="-342900">
              <a:lnSpc>
                <a:spcPct val="107000"/>
              </a:lnSpc>
              <a:spcBef>
                <a:spcPts val="0"/>
              </a:spcBef>
              <a:spcAft>
                <a:spcPts val="800"/>
              </a:spcAft>
              <a:buFont typeface="Wingdings" panose="05000000000000000000" pitchFamily="2" charset="2"/>
              <a:buChar char=""/>
            </a:pPr>
            <a:r>
              <a:rPr lang="en-US" sz="1800" dirty="0">
                <a:effectLst/>
                <a:latin typeface="Calibri" panose="020F0502020204030204" pitchFamily="34" charset="0"/>
                <a:ea typeface="Times New Roman" panose="02020603050405020304" pitchFamily="18" charset="0"/>
                <a:cs typeface="Calibri" panose="020F0502020204030204" pitchFamily="34" charset="0"/>
              </a:rPr>
              <a:t>Ninja’s use this to gain about information that is possibly deleted from the websites in pass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5DF3FE76-8593-455E-B60E-F7FBB4E9AD01}"/>
              </a:ext>
            </a:extLst>
          </p:cNvPr>
          <p:cNvPicPr>
            <a:picLocks noChangeAspect="1"/>
          </p:cNvPicPr>
          <p:nvPr/>
        </p:nvPicPr>
        <p:blipFill>
          <a:blip r:embed="rId3"/>
          <a:stretch>
            <a:fillRect/>
          </a:stretch>
        </p:blipFill>
        <p:spPr>
          <a:xfrm rot="20080370">
            <a:off x="354624" y="1956885"/>
            <a:ext cx="3658376" cy="1718022"/>
          </a:xfrm>
          <a:prstGeom prst="rect">
            <a:avLst/>
          </a:prstGeom>
        </p:spPr>
      </p:pic>
    </p:spTree>
    <p:extLst>
      <p:ext uri="{BB962C8B-B14F-4D97-AF65-F5344CB8AC3E}">
        <p14:creationId xmlns:p14="http://schemas.microsoft.com/office/powerpoint/2010/main" val="5113702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CC7EF3-8194-4EE2-A423-3B775D99DBEC}"/>
              </a:ext>
            </a:extLst>
          </p:cNvPr>
          <p:cNvSpPr>
            <a:spLocks noGrp="1"/>
          </p:cNvSpPr>
          <p:nvPr>
            <p:ph type="ctrTitle"/>
          </p:nvPr>
        </p:nvSpPr>
        <p:spPr>
          <a:xfrm>
            <a:off x="1363956" y="1624186"/>
            <a:ext cx="6136775" cy="960816"/>
          </a:xfrm>
        </p:spPr>
        <p:txBody>
          <a:bodyPr/>
          <a:lstStyle/>
          <a:p>
            <a:pPr algn="ctr"/>
            <a:r>
              <a:rPr lang="en-US" dirty="0"/>
              <a:t>Break – ox02</a:t>
            </a:r>
          </a:p>
        </p:txBody>
      </p:sp>
    </p:spTree>
    <p:extLst>
      <p:ext uri="{BB962C8B-B14F-4D97-AF65-F5344CB8AC3E}">
        <p14:creationId xmlns:p14="http://schemas.microsoft.com/office/powerpoint/2010/main" val="20411919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A89985-7172-42F9-9FAB-FA954A7F0779}"/>
              </a:ext>
            </a:extLst>
          </p:cNvPr>
          <p:cNvSpPr>
            <a:spLocks noGrp="1"/>
          </p:cNvSpPr>
          <p:nvPr>
            <p:ph type="ctrTitle"/>
          </p:nvPr>
        </p:nvSpPr>
        <p:spPr>
          <a:xfrm>
            <a:off x="283902" y="225287"/>
            <a:ext cx="8356515" cy="675894"/>
          </a:xfrm>
        </p:spPr>
        <p:txBody>
          <a:bodyPr/>
          <a:lstStyle/>
          <a:p>
            <a:pPr algn="ctr"/>
            <a:r>
              <a:rPr lang="en-US" b="1" dirty="0">
                <a:latin typeface="Blackadder ITC" panose="04020505051007020D02" pitchFamily="82" charset="0"/>
              </a:rPr>
              <a:t>                  The journey for today </a:t>
            </a:r>
          </a:p>
        </p:txBody>
      </p:sp>
      <p:pic>
        <p:nvPicPr>
          <p:cNvPr id="2" name="Picture 1">
            <a:extLst>
              <a:ext uri="{FF2B5EF4-FFF2-40B4-BE49-F238E27FC236}">
                <a16:creationId xmlns:a16="http://schemas.microsoft.com/office/drawing/2014/main" id="{9C003FA6-F69C-4358-88CC-2438142346C5}"/>
              </a:ext>
            </a:extLst>
          </p:cNvPr>
          <p:cNvPicPr>
            <a:picLocks noChangeAspect="1"/>
          </p:cNvPicPr>
          <p:nvPr/>
        </p:nvPicPr>
        <p:blipFill>
          <a:blip r:embed="rId2"/>
          <a:stretch>
            <a:fillRect/>
          </a:stretch>
        </p:blipFill>
        <p:spPr>
          <a:xfrm>
            <a:off x="149501" y="1445391"/>
            <a:ext cx="3070777" cy="2589895"/>
          </a:xfrm>
          <a:prstGeom prst="rect">
            <a:avLst/>
          </a:prstGeom>
        </p:spPr>
      </p:pic>
      <p:sp>
        <p:nvSpPr>
          <p:cNvPr id="4" name="Arrow: Notched Right 3">
            <a:extLst>
              <a:ext uri="{FF2B5EF4-FFF2-40B4-BE49-F238E27FC236}">
                <a16:creationId xmlns:a16="http://schemas.microsoft.com/office/drawing/2014/main" id="{B2A4D924-4148-42BB-B0F6-6BC1663C729A}"/>
              </a:ext>
            </a:extLst>
          </p:cNvPr>
          <p:cNvSpPr/>
          <p:nvPr/>
        </p:nvSpPr>
        <p:spPr>
          <a:xfrm>
            <a:off x="3432312" y="1424026"/>
            <a:ext cx="3332922" cy="258418"/>
          </a:xfrm>
          <a:prstGeom prst="notchedRightArrow">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effectLst/>
                <a:latin typeface="Calibri" panose="020F0502020204030204" pitchFamily="34" charset="0"/>
                <a:ea typeface="Times New Roman" panose="02020603050405020304" pitchFamily="18" charset="0"/>
                <a:cs typeface="Calibri" panose="020F0502020204030204" pitchFamily="34" charset="0"/>
              </a:rPr>
              <a:t>Learn the fundamentals of OSINT</a:t>
            </a:r>
            <a:endParaRPr lang="en-US" sz="1050" dirty="0"/>
          </a:p>
        </p:txBody>
      </p:sp>
      <p:sp>
        <p:nvSpPr>
          <p:cNvPr id="7" name="Arrow: Notched Right 6">
            <a:extLst>
              <a:ext uri="{FF2B5EF4-FFF2-40B4-BE49-F238E27FC236}">
                <a16:creationId xmlns:a16="http://schemas.microsoft.com/office/drawing/2014/main" id="{B3796F0A-8933-4A7E-9119-7150593468C3}"/>
              </a:ext>
            </a:extLst>
          </p:cNvPr>
          <p:cNvSpPr/>
          <p:nvPr/>
        </p:nvSpPr>
        <p:spPr>
          <a:xfrm>
            <a:off x="3707295" y="1825503"/>
            <a:ext cx="3332922" cy="258418"/>
          </a:xfrm>
          <a:prstGeom prst="notchedRightArrow">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effectLst/>
                <a:latin typeface="Calibri" panose="020F0502020204030204" pitchFamily="34" charset="0"/>
                <a:ea typeface="Times New Roman" panose="02020603050405020304" pitchFamily="18" charset="0"/>
                <a:cs typeface="Calibri" panose="020F0502020204030204" pitchFamily="34" charset="0"/>
              </a:rPr>
              <a:t>Gain insights to the processes and techniques</a:t>
            </a:r>
            <a:endParaRPr lang="en-US" sz="1050" dirty="0"/>
          </a:p>
        </p:txBody>
      </p:sp>
      <p:sp>
        <p:nvSpPr>
          <p:cNvPr id="9" name="Arrow: Notched Right 8">
            <a:extLst>
              <a:ext uri="{FF2B5EF4-FFF2-40B4-BE49-F238E27FC236}">
                <a16:creationId xmlns:a16="http://schemas.microsoft.com/office/drawing/2014/main" id="{17624830-2C9D-4131-9DA2-92CCC1A2BE7B}"/>
              </a:ext>
            </a:extLst>
          </p:cNvPr>
          <p:cNvSpPr/>
          <p:nvPr/>
        </p:nvSpPr>
        <p:spPr>
          <a:xfrm>
            <a:off x="3978454" y="2221000"/>
            <a:ext cx="3332922" cy="258418"/>
          </a:xfrm>
          <a:prstGeom prst="notchedRightArrow">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effectLst/>
                <a:latin typeface="Calibri" panose="020F0502020204030204" pitchFamily="34" charset="0"/>
                <a:ea typeface="Times New Roman" panose="02020603050405020304" pitchFamily="18" charset="0"/>
                <a:cs typeface="Calibri" panose="020F0502020204030204" pitchFamily="34" charset="0"/>
              </a:rPr>
              <a:t>Overview of the popular tools used in OSINT</a:t>
            </a:r>
            <a:endParaRPr lang="en-US" sz="1050" dirty="0"/>
          </a:p>
        </p:txBody>
      </p:sp>
      <p:sp>
        <p:nvSpPr>
          <p:cNvPr id="11" name="Arrow: Notched Right 10">
            <a:extLst>
              <a:ext uri="{FF2B5EF4-FFF2-40B4-BE49-F238E27FC236}">
                <a16:creationId xmlns:a16="http://schemas.microsoft.com/office/drawing/2014/main" id="{1E370D59-572F-4AB2-AF46-2AC7A4F251BB}"/>
              </a:ext>
            </a:extLst>
          </p:cNvPr>
          <p:cNvSpPr/>
          <p:nvPr/>
        </p:nvSpPr>
        <p:spPr>
          <a:xfrm>
            <a:off x="4210880" y="2604918"/>
            <a:ext cx="3332922" cy="258418"/>
          </a:xfrm>
          <a:prstGeom prst="notchedRightArrow">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effectLst/>
                <a:latin typeface="Calibri" panose="020F0502020204030204" pitchFamily="34" charset="0"/>
                <a:ea typeface="Times New Roman" panose="02020603050405020304" pitchFamily="18" charset="0"/>
                <a:cs typeface="Calibri" panose="020F0502020204030204" pitchFamily="34" charset="0"/>
              </a:rPr>
              <a:t>Learn with Tools in Labs</a:t>
            </a:r>
            <a:endParaRPr lang="en-US" sz="1050" dirty="0"/>
          </a:p>
        </p:txBody>
      </p:sp>
      <p:sp>
        <p:nvSpPr>
          <p:cNvPr id="13" name="Arrow: Notched Right 12">
            <a:extLst>
              <a:ext uri="{FF2B5EF4-FFF2-40B4-BE49-F238E27FC236}">
                <a16:creationId xmlns:a16="http://schemas.microsoft.com/office/drawing/2014/main" id="{49918588-5159-42E7-ACD2-07DDE7535F40}"/>
              </a:ext>
            </a:extLst>
          </p:cNvPr>
          <p:cNvSpPr/>
          <p:nvPr/>
        </p:nvSpPr>
        <p:spPr>
          <a:xfrm>
            <a:off x="4545495" y="3025454"/>
            <a:ext cx="3332922" cy="258418"/>
          </a:xfrm>
          <a:prstGeom prst="notchedRightArrow">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lnSpc>
                <a:spcPct val="107000"/>
              </a:lnSpc>
              <a:spcBef>
                <a:spcPts val="0"/>
              </a:spcBef>
              <a:spcAft>
                <a:spcPts val="800"/>
              </a:spcAft>
            </a:pPr>
            <a:r>
              <a:rPr lang="en-US" sz="1050" b="1" dirty="0">
                <a:effectLst/>
                <a:latin typeface="Calibri" panose="020F0502020204030204" pitchFamily="34" charset="0"/>
                <a:ea typeface="Times New Roman" panose="02020603050405020304" pitchFamily="18" charset="0"/>
                <a:cs typeface="Calibri" panose="020F0502020204030204" pitchFamily="34" charset="0"/>
              </a:rPr>
              <a:t>Learn to code your scripts in python</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5" name="Arrow: Notched Right 14">
            <a:extLst>
              <a:ext uri="{FF2B5EF4-FFF2-40B4-BE49-F238E27FC236}">
                <a16:creationId xmlns:a16="http://schemas.microsoft.com/office/drawing/2014/main" id="{8F8191AB-0D91-4E56-A63A-276874EF8220}"/>
              </a:ext>
            </a:extLst>
          </p:cNvPr>
          <p:cNvSpPr/>
          <p:nvPr/>
        </p:nvSpPr>
        <p:spPr>
          <a:xfrm>
            <a:off x="4883425" y="3397487"/>
            <a:ext cx="3332922" cy="258418"/>
          </a:xfrm>
          <a:prstGeom prst="notchedRightArrow">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lnSpc>
                <a:spcPct val="107000"/>
              </a:lnSpc>
              <a:spcBef>
                <a:spcPts val="0"/>
              </a:spcBef>
              <a:spcAft>
                <a:spcPts val="800"/>
              </a:spcAft>
            </a:pPr>
            <a:r>
              <a:rPr lang="en-US" sz="1050" b="1" dirty="0">
                <a:effectLst/>
                <a:latin typeface="Calibri" panose="020F0502020204030204" pitchFamily="34" charset="0"/>
                <a:ea typeface="Times New Roman" panose="02020603050405020304" pitchFamily="18" charset="0"/>
                <a:cs typeface="Calibri" panose="020F0502020204030204" pitchFamily="34" charset="0"/>
              </a:rPr>
              <a:t>Play the CTF</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48623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7F45DA7-7625-4AF3-AF05-9B9096B426DF}"/>
              </a:ext>
            </a:extLst>
          </p:cNvPr>
          <p:cNvSpPr txBox="1"/>
          <p:nvPr/>
        </p:nvSpPr>
        <p:spPr>
          <a:xfrm>
            <a:off x="6387548" y="342108"/>
            <a:ext cx="1543878" cy="369332"/>
          </a:xfrm>
          <a:prstGeom prst="rect">
            <a:avLst/>
          </a:prstGeom>
          <a:noFill/>
        </p:spPr>
        <p:txBody>
          <a:bodyPr wrap="square">
            <a:spAutoFit/>
          </a:bodyPr>
          <a:lstStyle/>
          <a:p>
            <a:r>
              <a:rPr lang="en-US" sz="1800" dirty="0">
                <a:effectLst/>
                <a:latin typeface="Calibri" panose="020F0502020204030204" pitchFamily="34" charset="0"/>
                <a:ea typeface="Times New Roman" panose="02020603050405020304" pitchFamily="18" charset="0"/>
                <a:cs typeface="Calibri" panose="020F0502020204030204" pitchFamily="34" charset="0"/>
              </a:rPr>
              <a:t>Web Stack</a:t>
            </a:r>
            <a:endParaRPr lang="en-US" dirty="0"/>
          </a:p>
        </p:txBody>
      </p:sp>
      <p:sp>
        <p:nvSpPr>
          <p:cNvPr id="7" name="TextBox 6">
            <a:extLst>
              <a:ext uri="{FF2B5EF4-FFF2-40B4-BE49-F238E27FC236}">
                <a16:creationId xmlns:a16="http://schemas.microsoft.com/office/drawing/2014/main" id="{ACF41C4C-C7A9-4864-A938-96D2B3ED103C}"/>
              </a:ext>
            </a:extLst>
          </p:cNvPr>
          <p:cNvSpPr txBox="1"/>
          <p:nvPr/>
        </p:nvSpPr>
        <p:spPr>
          <a:xfrm>
            <a:off x="4658139" y="1091042"/>
            <a:ext cx="4287078" cy="3465051"/>
          </a:xfrm>
          <a:prstGeom prst="rect">
            <a:avLst/>
          </a:prstGeom>
          <a:noFill/>
        </p:spPr>
        <p:txBody>
          <a:bodyPr wrap="square">
            <a:spAutoFit/>
          </a:bodyPr>
          <a:lstStyle/>
          <a:p>
            <a:pPr marL="0" marR="0">
              <a:lnSpc>
                <a:spcPct val="107000"/>
              </a:lnSpc>
              <a:spcBef>
                <a:spcPts val="0"/>
              </a:spcBef>
              <a:spcAft>
                <a:spcPts val="800"/>
              </a:spcAft>
            </a:pPr>
            <a:r>
              <a:rPr lang="en-US" sz="1100" dirty="0">
                <a:effectLst/>
                <a:latin typeface="Calibri" panose="020F0502020204030204" pitchFamily="34" charset="0"/>
                <a:ea typeface="Times New Roman" panose="02020603050405020304" pitchFamily="18" charset="0"/>
                <a:cs typeface="Calibri" panose="020F0502020204030204" pitchFamily="34" charset="0"/>
              </a:rPr>
              <a:t>How a website is made?</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100" dirty="0">
                <a:effectLst/>
                <a:latin typeface="Calibri" panose="020F0502020204030204" pitchFamily="34" charset="0"/>
                <a:ea typeface="Times New Roman" panose="02020603050405020304" pitchFamily="18" charset="0"/>
                <a:cs typeface="Calibri" panose="020F0502020204030204" pitchFamily="34" charset="0"/>
              </a:rPr>
              <a:t>Web pages + Web Server + Backend Programming (Not always)</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100" dirty="0">
                <a:effectLst/>
                <a:latin typeface="Calibri" panose="020F0502020204030204" pitchFamily="34" charset="0"/>
                <a:ea typeface="Times New Roman" panose="02020603050405020304" pitchFamily="18" charset="0"/>
                <a:cs typeface="Calibri" panose="020F0502020204030204" pitchFamily="34" charset="0"/>
              </a:rPr>
              <a:t>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100" dirty="0">
                <a:effectLst/>
                <a:latin typeface="Calibri" panose="020F0502020204030204" pitchFamily="34" charset="0"/>
                <a:ea typeface="Times New Roman" panose="02020603050405020304" pitchFamily="18" charset="0"/>
                <a:cs typeface="Calibri" panose="020F0502020204030204" pitchFamily="34" charset="0"/>
              </a:rPr>
              <a:t>Web Pages : HTML + CSS + JS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100" dirty="0">
                <a:effectLst/>
                <a:latin typeface="Calibri" panose="020F0502020204030204" pitchFamily="34" charset="0"/>
                <a:ea typeface="Times New Roman" panose="02020603050405020304" pitchFamily="18" charset="0"/>
                <a:cs typeface="Calibri" panose="020F0502020204030204" pitchFamily="34" charset="0"/>
              </a:rPr>
              <a:t>Web Server : Apache, </a:t>
            </a:r>
            <a:r>
              <a:rPr lang="en-US" sz="1100" dirty="0" err="1">
                <a:effectLst/>
                <a:latin typeface="Calibri" panose="020F0502020204030204" pitchFamily="34" charset="0"/>
                <a:ea typeface="Times New Roman" panose="02020603050405020304" pitchFamily="18" charset="0"/>
                <a:cs typeface="Calibri" panose="020F0502020204030204" pitchFamily="34" charset="0"/>
              </a:rPr>
              <a:t>nginX</a:t>
            </a:r>
            <a:r>
              <a:rPr lang="en-US" sz="1100" dirty="0">
                <a:effectLst/>
                <a:latin typeface="Calibri" panose="020F0502020204030204" pitchFamily="34" charset="0"/>
                <a:ea typeface="Times New Roman" panose="02020603050405020304" pitchFamily="18" charset="0"/>
                <a:cs typeface="Calibri" panose="020F0502020204030204" pitchFamily="34" charset="0"/>
              </a:rPr>
              <a:t>, IIS, Custom server [</a:t>
            </a:r>
            <a:r>
              <a:rPr lang="en-US" sz="1100" dirty="0" err="1">
                <a:effectLst/>
                <a:latin typeface="Calibri" panose="020F0502020204030204" pitchFamily="34" charset="0"/>
                <a:ea typeface="Times New Roman" panose="02020603050405020304" pitchFamily="18" charset="0"/>
                <a:cs typeface="Calibri" panose="020F0502020204030204" pitchFamily="34" charset="0"/>
              </a:rPr>
              <a:t>Werkzurk</a:t>
            </a:r>
            <a:r>
              <a:rPr lang="en-US" sz="1100" dirty="0">
                <a:effectLst/>
                <a:latin typeface="Calibri" panose="020F0502020204030204" pitchFamily="34" charset="0"/>
                <a:ea typeface="Times New Roman" panose="02020603050405020304" pitchFamily="18" charset="0"/>
                <a:cs typeface="Calibri" panose="020F0502020204030204" pitchFamily="34" charset="0"/>
              </a:rPr>
              <a:t>, python based, </a:t>
            </a:r>
            <a:r>
              <a:rPr lang="en-US" sz="1100" dirty="0" err="1">
                <a:effectLst/>
                <a:latin typeface="Calibri" panose="020F0502020204030204" pitchFamily="34" charset="0"/>
                <a:ea typeface="Times New Roman" panose="02020603050405020304" pitchFamily="18" charset="0"/>
                <a:cs typeface="Calibri" panose="020F0502020204030204" pitchFamily="34" charset="0"/>
              </a:rPr>
              <a:t>nodejs</a:t>
            </a:r>
            <a:r>
              <a:rPr lang="en-US" sz="1100" dirty="0">
                <a:effectLst/>
                <a:latin typeface="Calibri" panose="020F0502020204030204" pitchFamily="34" charset="0"/>
                <a:ea typeface="Times New Roman" panose="02020603050405020304" pitchFamily="18" charset="0"/>
                <a:cs typeface="Calibri" panose="020F0502020204030204" pitchFamily="34" charset="0"/>
              </a:rPr>
              <a:t> based]</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100" dirty="0">
                <a:effectLst/>
                <a:latin typeface="Calibri" panose="020F0502020204030204" pitchFamily="34" charset="0"/>
                <a:ea typeface="Times New Roman" panose="02020603050405020304" pitchFamily="18" charset="0"/>
                <a:cs typeface="Calibri" panose="020F0502020204030204" pitchFamily="34" charset="0"/>
              </a:rPr>
              <a:t>Backend: PHP, Python, Java, Perl, Bash </a:t>
            </a:r>
            <a:r>
              <a:rPr lang="en-US" sz="1100" dirty="0" err="1">
                <a:effectLst/>
                <a:latin typeface="Calibri" panose="020F0502020204030204" pitchFamily="34" charset="0"/>
                <a:ea typeface="Times New Roman" panose="02020603050405020304" pitchFamily="18" charset="0"/>
                <a:cs typeface="Calibri" panose="020F0502020204030204" pitchFamily="34" charset="0"/>
              </a:rPr>
              <a:t>etc</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100" dirty="0">
                <a:effectLst/>
                <a:latin typeface="Calibri" panose="020F0502020204030204" pitchFamily="34" charset="0"/>
                <a:ea typeface="Times New Roman" panose="02020603050405020304" pitchFamily="18" charset="0"/>
                <a:cs typeface="Calibri" panose="020F0502020204030204" pitchFamily="34" charset="0"/>
              </a:rPr>
              <a:t>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100" dirty="0">
                <a:effectLst/>
                <a:latin typeface="Calibri" panose="020F0502020204030204" pitchFamily="34" charset="0"/>
                <a:ea typeface="Times New Roman" panose="02020603050405020304" pitchFamily="18" charset="0"/>
                <a:cs typeface="Calibri" panose="020F0502020204030204" pitchFamily="34" charset="0"/>
              </a:rPr>
              <a:t>OSINT importance:</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pPr>
            <a:r>
              <a:rPr lang="en-US" sz="1100" dirty="0">
                <a:effectLst/>
                <a:latin typeface="Calibri" panose="020F0502020204030204" pitchFamily="34" charset="0"/>
                <a:ea typeface="Times New Roman" panose="02020603050405020304" pitchFamily="18" charset="0"/>
                <a:cs typeface="Calibri" panose="020F0502020204030204" pitchFamily="34" charset="0"/>
              </a:rPr>
              <a:t>Hackers identify potentially vulnerable components used in developing website/</a:t>
            </a:r>
            <a:r>
              <a:rPr lang="en-US" sz="1100" dirty="0" err="1">
                <a:effectLst/>
                <a:latin typeface="Calibri" panose="020F0502020204030204" pitchFamily="34" charset="0"/>
                <a:ea typeface="Times New Roman" panose="02020603050405020304" pitchFamily="18" charset="0"/>
                <a:cs typeface="Calibri" panose="020F0502020204030204" pitchFamily="34" charset="0"/>
              </a:rPr>
              <a:t>webapplication</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pPr>
            <a:r>
              <a:rPr lang="en-US" sz="1100" dirty="0">
                <a:effectLst/>
                <a:latin typeface="Calibri" panose="020F0502020204030204" pitchFamily="34" charset="0"/>
                <a:ea typeface="Times New Roman" panose="02020603050405020304" pitchFamily="18" charset="0"/>
                <a:cs typeface="Calibri" panose="020F0502020204030204" pitchFamily="34" charset="0"/>
              </a:rPr>
              <a:t>Webapp Penetration testing | Bug Hunting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pPr>
            <a:r>
              <a:rPr lang="en-US" sz="1100" dirty="0">
                <a:effectLst/>
                <a:latin typeface="Calibri" panose="020F0502020204030204" pitchFamily="34" charset="0"/>
                <a:ea typeface="Times New Roman" panose="02020603050405020304" pitchFamily="18" charset="0"/>
                <a:cs typeface="Calibri" panose="020F0502020204030204" pitchFamily="34" charset="0"/>
              </a:rPr>
              <a:t>An example of conducting Active </a:t>
            </a:r>
            <a:r>
              <a:rPr lang="en-US" sz="1100" dirty="0" err="1">
                <a:effectLst/>
                <a:latin typeface="Calibri" panose="020F0502020204030204" pitchFamily="34" charset="0"/>
                <a:ea typeface="Times New Roman" panose="02020603050405020304" pitchFamily="18" charset="0"/>
                <a:cs typeface="Calibri" panose="020F0502020204030204" pitchFamily="34" charset="0"/>
              </a:rPr>
              <a:t>Osint</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E71CF873-CAFD-4EEA-9F69-9B404C316C80}"/>
              </a:ext>
            </a:extLst>
          </p:cNvPr>
          <p:cNvPicPr>
            <a:picLocks noChangeAspect="1"/>
          </p:cNvPicPr>
          <p:nvPr/>
        </p:nvPicPr>
        <p:blipFill>
          <a:blip r:embed="rId2"/>
          <a:stretch>
            <a:fillRect/>
          </a:stretch>
        </p:blipFill>
        <p:spPr>
          <a:xfrm>
            <a:off x="164964" y="1618920"/>
            <a:ext cx="4320898" cy="2155793"/>
          </a:xfrm>
          <a:prstGeom prst="rect">
            <a:avLst/>
          </a:prstGeom>
        </p:spPr>
      </p:pic>
    </p:spTree>
    <p:extLst>
      <p:ext uri="{BB962C8B-B14F-4D97-AF65-F5344CB8AC3E}">
        <p14:creationId xmlns:p14="http://schemas.microsoft.com/office/powerpoint/2010/main" val="18995557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24C84B6-3C03-45B1-9D4F-ECD911E56CB2}"/>
              </a:ext>
            </a:extLst>
          </p:cNvPr>
          <p:cNvSpPr txBox="1"/>
          <p:nvPr/>
        </p:nvSpPr>
        <p:spPr>
          <a:xfrm>
            <a:off x="4810539" y="1213524"/>
            <a:ext cx="3969026" cy="2716449"/>
          </a:xfrm>
          <a:prstGeom prst="rect">
            <a:avLst/>
          </a:prstGeom>
          <a:noFill/>
        </p:spPr>
        <p:txBody>
          <a:bodyPr wrap="square">
            <a:spAutoFit/>
          </a:bodyPr>
          <a:lstStyle/>
          <a:p>
            <a:pPr marL="342900" marR="0" lvl="0" indent="-342900">
              <a:lnSpc>
                <a:spcPct val="107000"/>
              </a:lnSpc>
              <a:spcBef>
                <a:spcPts val="0"/>
              </a:spcBef>
              <a:spcAft>
                <a:spcPts val="800"/>
              </a:spcAft>
              <a:buFont typeface="Wingdings" panose="05000000000000000000" pitchFamily="2" charset="2"/>
              <a:buChar char=""/>
            </a:pPr>
            <a:r>
              <a:rPr lang="en-US" sz="1100" dirty="0">
                <a:effectLst/>
                <a:latin typeface="Calibri" panose="020F0502020204030204" pitchFamily="34" charset="0"/>
                <a:ea typeface="Times New Roman" panose="02020603050405020304" pitchFamily="18" charset="0"/>
                <a:cs typeface="Calibri" panose="020F0502020204030204" pitchFamily="34" charset="0"/>
              </a:rPr>
              <a:t>Learn how websites are made -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Calibri" panose="020F0502020204030204" pitchFamily="34" charset="0"/>
              </a:rPr>
              <a:t>What tools are used to deploy the website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Calibri" panose="020F0502020204030204" pitchFamily="34" charset="0"/>
              </a:rPr>
              <a:t>What is the frontend stack ? or possible backend stack</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marL="0" marR="0">
              <a:lnSpc>
                <a:spcPct val="107000"/>
              </a:lnSpc>
              <a:spcBef>
                <a:spcPts val="0"/>
              </a:spcBef>
              <a:spcAft>
                <a:spcPts val="800"/>
              </a:spcAft>
            </a:pPr>
            <a:r>
              <a:rPr lang="en-US" sz="1100" dirty="0">
                <a:effectLst/>
                <a:latin typeface="Calibri" panose="020F0502020204030204" pitchFamily="34" charset="0"/>
                <a:ea typeface="Times New Roman" panose="02020603050405020304" pitchFamily="18" charset="0"/>
                <a:cs typeface="Calibri" panose="020F0502020204030204" pitchFamily="34" charset="0"/>
              </a:rPr>
              <a:t>TOOLS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457200">
              <a:lnSpc>
                <a:spcPct val="107000"/>
              </a:lnSpc>
              <a:spcBef>
                <a:spcPts val="0"/>
              </a:spcBef>
              <a:spcAft>
                <a:spcPts val="800"/>
              </a:spcAft>
            </a:pPr>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marL="0" marR="0" indent="457200">
              <a:lnSpc>
                <a:spcPct val="107000"/>
              </a:lnSpc>
              <a:spcBef>
                <a:spcPts val="0"/>
              </a:spcBef>
              <a:spcAft>
                <a:spcPts val="800"/>
              </a:spcAft>
            </a:pPr>
            <a:r>
              <a:rPr lang="en-US" sz="1100" dirty="0">
                <a:effectLst/>
                <a:latin typeface="Calibri" panose="020F0502020204030204" pitchFamily="34" charset="0"/>
                <a:ea typeface="Times New Roman" panose="02020603050405020304" pitchFamily="18" charset="0"/>
                <a:cs typeface="Calibri" panose="020F0502020204030204" pitchFamily="34" charset="0"/>
              </a:rPr>
              <a:t>#BUILT WITH - </a:t>
            </a:r>
            <a:r>
              <a:rPr lang="en-US" sz="1100" dirty="0">
                <a:effectLst/>
                <a:latin typeface="Calibri" panose="020F0502020204030204" pitchFamily="34" charset="0"/>
                <a:ea typeface="Times New Roman" panose="02020603050405020304" pitchFamily="18" charset="0"/>
                <a:cs typeface="Calibri" panose="020F0502020204030204" pitchFamily="34" charset="0"/>
                <a:hlinkClick r:id="rId2"/>
              </a:rPr>
              <a:t>https://builtwith.com/</a:t>
            </a:r>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marL="0" marR="0" indent="457200">
              <a:lnSpc>
                <a:spcPct val="107000"/>
              </a:lnSpc>
              <a:spcBef>
                <a:spcPts val="0"/>
              </a:spcBef>
              <a:spcAft>
                <a:spcPts val="800"/>
              </a:spcAft>
            </a:pP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457200">
              <a:lnSpc>
                <a:spcPct val="107000"/>
              </a:lnSpc>
              <a:spcBef>
                <a:spcPts val="0"/>
              </a:spcBef>
              <a:spcAft>
                <a:spcPts val="800"/>
              </a:spcAft>
            </a:pPr>
            <a:r>
              <a:rPr lang="en-US" sz="1100" dirty="0">
                <a:effectLst/>
                <a:latin typeface="Calibri" panose="020F0502020204030204" pitchFamily="34" charset="0"/>
                <a:ea typeface="Times New Roman" panose="02020603050405020304" pitchFamily="18" charset="0"/>
                <a:cs typeface="Calibri" panose="020F0502020204030204" pitchFamily="34" charset="0"/>
              </a:rPr>
              <a:t>#WAPPALYZER - </a:t>
            </a:r>
            <a:r>
              <a:rPr lang="en-US" sz="1100"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hlinkClick r:id="rId3"/>
              </a:rPr>
              <a:t>https://www.wappalyzer.com/</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1026" name="Picture 1">
            <a:extLst>
              <a:ext uri="{FF2B5EF4-FFF2-40B4-BE49-F238E27FC236}">
                <a16:creationId xmlns:a16="http://schemas.microsoft.com/office/drawing/2014/main" id="{D52A70CA-48EC-403B-A8AA-12289EB315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185" y="356194"/>
            <a:ext cx="4023815" cy="4431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33818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B186979-1FBC-432D-838E-7D93D69AC1B0}"/>
              </a:ext>
            </a:extLst>
          </p:cNvPr>
          <p:cNvSpPr/>
          <p:nvPr/>
        </p:nvSpPr>
        <p:spPr>
          <a:xfrm>
            <a:off x="438693" y="221650"/>
            <a:ext cx="3416320" cy="923330"/>
          </a:xfrm>
          <a:prstGeom prst="rect">
            <a:avLst/>
          </a:prstGeom>
          <a:no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Pawn test</a:t>
            </a:r>
          </a:p>
        </p:txBody>
      </p:sp>
      <p:sp>
        <p:nvSpPr>
          <p:cNvPr id="6" name="TextBox 5">
            <a:extLst>
              <a:ext uri="{FF2B5EF4-FFF2-40B4-BE49-F238E27FC236}">
                <a16:creationId xmlns:a16="http://schemas.microsoft.com/office/drawing/2014/main" id="{F1795FBE-B191-4750-9ABE-7E659D0C221C}"/>
              </a:ext>
            </a:extLst>
          </p:cNvPr>
          <p:cNvSpPr txBox="1"/>
          <p:nvPr/>
        </p:nvSpPr>
        <p:spPr>
          <a:xfrm>
            <a:off x="563217" y="1775790"/>
            <a:ext cx="5658679" cy="923330"/>
          </a:xfrm>
          <a:prstGeom prst="rect">
            <a:avLst/>
          </a:prstGeom>
          <a:noFill/>
        </p:spPr>
        <p:txBody>
          <a:bodyPr wrap="square" rtlCol="0">
            <a:spAutoFit/>
          </a:bodyPr>
          <a:lstStyle/>
          <a:p>
            <a:r>
              <a:rPr lang="en-US" b="1" dirty="0">
                <a:latin typeface="+mn-lt"/>
              </a:rPr>
              <a:t>Visit - </a:t>
            </a:r>
            <a:r>
              <a:rPr lang="en-US" b="1" dirty="0">
                <a:latin typeface="+mn-lt"/>
                <a:hlinkClick r:id="rId2"/>
              </a:rPr>
              <a:t>https://haveibeenpwned.com/</a:t>
            </a:r>
            <a:endParaRPr lang="en-US" b="1" dirty="0">
              <a:latin typeface="+mn-lt"/>
            </a:endParaRPr>
          </a:p>
          <a:p>
            <a:endParaRPr lang="en-US" b="1" dirty="0">
              <a:latin typeface="+mn-lt"/>
            </a:endParaRPr>
          </a:p>
          <a:p>
            <a:r>
              <a:rPr lang="en-US" b="1" dirty="0">
                <a:latin typeface="+mn-lt"/>
              </a:rPr>
              <a:t>Simply provide your email address and hit </a:t>
            </a:r>
            <a:r>
              <a:rPr lang="en-US" b="1" i="1" dirty="0" err="1">
                <a:latin typeface="+mn-lt"/>
              </a:rPr>
              <a:t>pwned</a:t>
            </a:r>
            <a:r>
              <a:rPr lang="en-US" b="1" i="1" dirty="0">
                <a:latin typeface="+mn-lt"/>
              </a:rPr>
              <a:t>?</a:t>
            </a:r>
          </a:p>
        </p:txBody>
      </p:sp>
      <p:sp>
        <p:nvSpPr>
          <p:cNvPr id="7" name="TextBox 6">
            <a:extLst>
              <a:ext uri="{FF2B5EF4-FFF2-40B4-BE49-F238E27FC236}">
                <a16:creationId xmlns:a16="http://schemas.microsoft.com/office/drawing/2014/main" id="{7CD33BFC-CF89-4881-B4C5-F323C5C5F213}"/>
              </a:ext>
            </a:extLst>
          </p:cNvPr>
          <p:cNvSpPr txBox="1"/>
          <p:nvPr/>
        </p:nvSpPr>
        <p:spPr>
          <a:xfrm>
            <a:off x="563216" y="3180843"/>
            <a:ext cx="7927757" cy="1477328"/>
          </a:xfrm>
          <a:prstGeom prst="rect">
            <a:avLst/>
          </a:prstGeom>
          <a:noFill/>
        </p:spPr>
        <p:txBody>
          <a:bodyPr wrap="square" rtlCol="0">
            <a:spAutoFit/>
          </a:bodyPr>
          <a:lstStyle/>
          <a:p>
            <a:r>
              <a:rPr lang="en-US" dirty="0">
                <a:latin typeface="+mn-lt"/>
              </a:rPr>
              <a:t>Identify if an email address has been part of a data breach</a:t>
            </a:r>
          </a:p>
          <a:p>
            <a:r>
              <a:rPr lang="en-US" dirty="0">
                <a:latin typeface="+mn-lt"/>
              </a:rPr>
              <a:t>Get details about the data breach</a:t>
            </a:r>
          </a:p>
          <a:p>
            <a:r>
              <a:rPr lang="en-US" dirty="0">
                <a:latin typeface="+mn-lt"/>
              </a:rPr>
              <a:t>Malicious actors use this for breaking into accounts that have already been hacked. – example forum </a:t>
            </a:r>
            <a:r>
              <a:rPr lang="en-US" b="1" dirty="0">
                <a:solidFill>
                  <a:schemeClr val="tx2">
                    <a:lumMod val="75000"/>
                  </a:schemeClr>
                </a:solidFill>
              </a:rPr>
              <a:t>https://raidforums.com</a:t>
            </a:r>
          </a:p>
          <a:p>
            <a:endParaRPr lang="en-US" dirty="0">
              <a:latin typeface="+mn-lt"/>
            </a:endParaRPr>
          </a:p>
        </p:txBody>
      </p:sp>
      <p:pic>
        <p:nvPicPr>
          <p:cNvPr id="8" name="Picture 7">
            <a:extLst>
              <a:ext uri="{FF2B5EF4-FFF2-40B4-BE49-F238E27FC236}">
                <a16:creationId xmlns:a16="http://schemas.microsoft.com/office/drawing/2014/main" id="{535924EB-FA69-4D02-B2AD-DF6F6BFA2A23}"/>
              </a:ext>
            </a:extLst>
          </p:cNvPr>
          <p:cNvPicPr>
            <a:picLocks noChangeAspect="1"/>
          </p:cNvPicPr>
          <p:nvPr/>
        </p:nvPicPr>
        <p:blipFill>
          <a:blip r:embed="rId3"/>
          <a:stretch>
            <a:fillRect/>
          </a:stretch>
        </p:blipFill>
        <p:spPr>
          <a:xfrm>
            <a:off x="4572000" y="380598"/>
            <a:ext cx="3918974" cy="764382"/>
          </a:xfrm>
          <a:prstGeom prst="rect">
            <a:avLst/>
          </a:prstGeom>
        </p:spPr>
      </p:pic>
    </p:spTree>
    <p:extLst>
      <p:ext uri="{BB962C8B-B14F-4D97-AF65-F5344CB8AC3E}">
        <p14:creationId xmlns:p14="http://schemas.microsoft.com/office/powerpoint/2010/main" val="19018366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E478701-A54B-40CA-9925-20566AD7FBBA}"/>
              </a:ext>
            </a:extLst>
          </p:cNvPr>
          <p:cNvPicPr>
            <a:picLocks noChangeAspect="1"/>
          </p:cNvPicPr>
          <p:nvPr/>
        </p:nvPicPr>
        <p:blipFill>
          <a:blip r:embed="rId2"/>
          <a:stretch>
            <a:fillRect/>
          </a:stretch>
        </p:blipFill>
        <p:spPr>
          <a:xfrm rot="21016309">
            <a:off x="1251158" y="535373"/>
            <a:ext cx="3732426" cy="1889396"/>
          </a:xfrm>
          <a:prstGeom prst="rect">
            <a:avLst/>
          </a:prstGeom>
        </p:spPr>
      </p:pic>
      <p:sp>
        <p:nvSpPr>
          <p:cNvPr id="8" name="Thought Bubble: Cloud 7">
            <a:extLst>
              <a:ext uri="{FF2B5EF4-FFF2-40B4-BE49-F238E27FC236}">
                <a16:creationId xmlns:a16="http://schemas.microsoft.com/office/drawing/2014/main" id="{43AB4358-115B-49E4-9ED6-928A15AF4ED7}"/>
              </a:ext>
            </a:extLst>
          </p:cNvPr>
          <p:cNvSpPr/>
          <p:nvPr/>
        </p:nvSpPr>
        <p:spPr>
          <a:xfrm rot="226063">
            <a:off x="4708283" y="403486"/>
            <a:ext cx="4006676" cy="1316569"/>
          </a:xfrm>
          <a:prstGeom prst="cloudCallout">
            <a:avLst/>
          </a:prstGeom>
          <a:solidFill>
            <a:schemeClr val="accent5">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Berlin Sans FB Demi" panose="020E0802020502020306" pitchFamily="34" charset="0"/>
              </a:rPr>
              <a:t>What can I do with these images ? </a:t>
            </a:r>
          </a:p>
          <a:p>
            <a:pPr algn="ctr"/>
            <a:endParaRPr lang="en-US" b="1" dirty="0">
              <a:solidFill>
                <a:schemeClr val="accent2">
                  <a:lumMod val="60000"/>
                  <a:lumOff val="40000"/>
                </a:schemeClr>
              </a:solidFill>
              <a:latin typeface="Berlin Sans FB Demi" panose="020E0802020502020306" pitchFamily="34" charset="0"/>
            </a:endParaRPr>
          </a:p>
        </p:txBody>
      </p:sp>
      <p:pic>
        <p:nvPicPr>
          <p:cNvPr id="9" name="Picture 8">
            <a:extLst>
              <a:ext uri="{FF2B5EF4-FFF2-40B4-BE49-F238E27FC236}">
                <a16:creationId xmlns:a16="http://schemas.microsoft.com/office/drawing/2014/main" id="{2163D97F-1804-434B-9712-67A38E6E5849}"/>
              </a:ext>
            </a:extLst>
          </p:cNvPr>
          <p:cNvPicPr>
            <a:picLocks noChangeAspect="1"/>
          </p:cNvPicPr>
          <p:nvPr/>
        </p:nvPicPr>
        <p:blipFill>
          <a:blip r:embed="rId3"/>
          <a:stretch>
            <a:fillRect/>
          </a:stretch>
        </p:blipFill>
        <p:spPr>
          <a:xfrm rot="621262">
            <a:off x="4352441" y="1180082"/>
            <a:ext cx="2456985" cy="1768489"/>
          </a:xfrm>
          <a:prstGeom prst="rect">
            <a:avLst/>
          </a:prstGeom>
        </p:spPr>
      </p:pic>
      <p:pic>
        <p:nvPicPr>
          <p:cNvPr id="10" name="Picture 9">
            <a:extLst>
              <a:ext uri="{FF2B5EF4-FFF2-40B4-BE49-F238E27FC236}">
                <a16:creationId xmlns:a16="http://schemas.microsoft.com/office/drawing/2014/main" id="{7882E3C8-F7B0-418A-8568-5A7C6B915F40}"/>
              </a:ext>
            </a:extLst>
          </p:cNvPr>
          <p:cNvPicPr>
            <a:picLocks noChangeAspect="1"/>
          </p:cNvPicPr>
          <p:nvPr/>
        </p:nvPicPr>
        <p:blipFill>
          <a:blip r:embed="rId4"/>
          <a:stretch>
            <a:fillRect/>
          </a:stretch>
        </p:blipFill>
        <p:spPr>
          <a:xfrm rot="191418">
            <a:off x="2070811" y="2823452"/>
            <a:ext cx="3360462" cy="1875479"/>
          </a:xfrm>
          <a:prstGeom prst="rect">
            <a:avLst/>
          </a:prstGeom>
        </p:spPr>
      </p:pic>
    </p:spTree>
    <p:extLst>
      <p:ext uri="{BB962C8B-B14F-4D97-AF65-F5344CB8AC3E}">
        <p14:creationId xmlns:p14="http://schemas.microsoft.com/office/powerpoint/2010/main" val="26167111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3777255-4256-44C2-BE2B-CE52D0109EC9}"/>
              </a:ext>
            </a:extLst>
          </p:cNvPr>
          <p:cNvSpPr txBox="1"/>
          <p:nvPr/>
        </p:nvSpPr>
        <p:spPr>
          <a:xfrm>
            <a:off x="483703" y="993914"/>
            <a:ext cx="3558209" cy="923330"/>
          </a:xfrm>
          <a:prstGeom prst="rect">
            <a:avLst/>
          </a:prstGeom>
          <a:noFill/>
        </p:spPr>
        <p:txBody>
          <a:bodyPr wrap="square" rtlCol="0">
            <a:spAutoFit/>
          </a:bodyPr>
          <a:lstStyle/>
          <a:p>
            <a:r>
              <a:rPr lang="en-US" i="1" dirty="0">
                <a:solidFill>
                  <a:schemeClr val="accent5">
                    <a:lumMod val="75000"/>
                  </a:schemeClr>
                </a:solidFill>
                <a:latin typeface="+mn-lt"/>
              </a:rPr>
              <a:t>Take out your mobile phones</a:t>
            </a:r>
          </a:p>
          <a:p>
            <a:r>
              <a:rPr lang="en-US" i="1" dirty="0">
                <a:solidFill>
                  <a:schemeClr val="accent5">
                    <a:lumMod val="75000"/>
                  </a:schemeClr>
                </a:solidFill>
                <a:latin typeface="+mn-lt"/>
              </a:rPr>
              <a:t>Type an SMS to 7738299899</a:t>
            </a:r>
          </a:p>
          <a:p>
            <a:r>
              <a:rPr lang="en-US" i="1" dirty="0">
                <a:solidFill>
                  <a:schemeClr val="accent5">
                    <a:lumMod val="75000"/>
                  </a:schemeClr>
                </a:solidFill>
                <a:latin typeface="+mn-lt"/>
              </a:rPr>
              <a:t>“VAHAN [vehicle number]”</a:t>
            </a:r>
          </a:p>
        </p:txBody>
      </p:sp>
      <p:pic>
        <p:nvPicPr>
          <p:cNvPr id="4" name="Picture 3">
            <a:extLst>
              <a:ext uri="{FF2B5EF4-FFF2-40B4-BE49-F238E27FC236}">
                <a16:creationId xmlns:a16="http://schemas.microsoft.com/office/drawing/2014/main" id="{F3281FC3-DA43-4A91-8065-627E966B54BD}"/>
              </a:ext>
            </a:extLst>
          </p:cNvPr>
          <p:cNvPicPr>
            <a:picLocks noChangeAspect="1"/>
          </p:cNvPicPr>
          <p:nvPr/>
        </p:nvPicPr>
        <p:blipFill>
          <a:blip r:embed="rId2"/>
          <a:stretch>
            <a:fillRect/>
          </a:stretch>
        </p:blipFill>
        <p:spPr>
          <a:xfrm>
            <a:off x="881269" y="2098895"/>
            <a:ext cx="2009043" cy="2466018"/>
          </a:xfrm>
          <a:prstGeom prst="rect">
            <a:avLst/>
          </a:prstGeom>
        </p:spPr>
      </p:pic>
      <p:pic>
        <p:nvPicPr>
          <p:cNvPr id="5" name="Picture 4">
            <a:extLst>
              <a:ext uri="{FF2B5EF4-FFF2-40B4-BE49-F238E27FC236}">
                <a16:creationId xmlns:a16="http://schemas.microsoft.com/office/drawing/2014/main" id="{262F29F1-1914-439B-AADA-1427612B76B1}"/>
              </a:ext>
            </a:extLst>
          </p:cNvPr>
          <p:cNvPicPr>
            <a:picLocks noChangeAspect="1"/>
          </p:cNvPicPr>
          <p:nvPr/>
        </p:nvPicPr>
        <p:blipFill>
          <a:blip r:embed="rId3"/>
          <a:stretch>
            <a:fillRect/>
          </a:stretch>
        </p:blipFill>
        <p:spPr>
          <a:xfrm>
            <a:off x="5658678" y="2010362"/>
            <a:ext cx="2415212" cy="2554551"/>
          </a:xfrm>
          <a:prstGeom prst="rect">
            <a:avLst/>
          </a:prstGeom>
        </p:spPr>
      </p:pic>
      <p:sp>
        <p:nvSpPr>
          <p:cNvPr id="7" name="TextBox 6">
            <a:extLst>
              <a:ext uri="{FF2B5EF4-FFF2-40B4-BE49-F238E27FC236}">
                <a16:creationId xmlns:a16="http://schemas.microsoft.com/office/drawing/2014/main" id="{86625D37-FAE4-4708-9AD7-A340A6287D90}"/>
              </a:ext>
            </a:extLst>
          </p:cNvPr>
          <p:cNvSpPr txBox="1"/>
          <p:nvPr/>
        </p:nvSpPr>
        <p:spPr>
          <a:xfrm>
            <a:off x="5035825" y="993914"/>
            <a:ext cx="3929271" cy="923330"/>
          </a:xfrm>
          <a:prstGeom prst="rect">
            <a:avLst/>
          </a:prstGeom>
          <a:noFill/>
        </p:spPr>
        <p:txBody>
          <a:bodyPr wrap="square">
            <a:spAutoFit/>
          </a:bodyPr>
          <a:lstStyle/>
          <a:p>
            <a:r>
              <a:rPr lang="en-US" i="1" dirty="0">
                <a:solidFill>
                  <a:schemeClr val="accent5">
                    <a:lumMod val="75000"/>
                  </a:schemeClr>
                </a:solidFill>
                <a:latin typeface="+mn-lt"/>
              </a:rPr>
              <a:t>Hit the </a:t>
            </a:r>
            <a:r>
              <a:rPr lang="en-US" i="1" dirty="0" err="1">
                <a:solidFill>
                  <a:schemeClr val="accent5">
                    <a:lumMod val="75000"/>
                  </a:schemeClr>
                </a:solidFill>
                <a:latin typeface="+mn-lt"/>
              </a:rPr>
              <a:t>url</a:t>
            </a:r>
            <a:r>
              <a:rPr lang="en-US" i="1" dirty="0">
                <a:solidFill>
                  <a:schemeClr val="accent5">
                    <a:lumMod val="75000"/>
                  </a:schemeClr>
                </a:solidFill>
                <a:latin typeface="+mn-lt"/>
              </a:rPr>
              <a:t> on your browser</a:t>
            </a:r>
          </a:p>
          <a:p>
            <a:r>
              <a:rPr lang="en-US" i="1" dirty="0">
                <a:solidFill>
                  <a:schemeClr val="accent5">
                    <a:lumMod val="75000"/>
                  </a:schemeClr>
                </a:solidFill>
                <a:latin typeface="+mn-lt"/>
              </a:rPr>
              <a:t>https://vahan.nic.in/</a:t>
            </a:r>
          </a:p>
          <a:p>
            <a:r>
              <a:rPr lang="en-US" i="1" dirty="0">
                <a:solidFill>
                  <a:schemeClr val="accent5">
                    <a:lumMod val="75000"/>
                  </a:schemeClr>
                </a:solidFill>
                <a:latin typeface="+mn-lt"/>
              </a:rPr>
              <a:t>Enter [vehicle number] </a:t>
            </a:r>
          </a:p>
        </p:txBody>
      </p:sp>
      <p:sp>
        <p:nvSpPr>
          <p:cNvPr id="8" name="TextBox 7">
            <a:extLst>
              <a:ext uri="{FF2B5EF4-FFF2-40B4-BE49-F238E27FC236}">
                <a16:creationId xmlns:a16="http://schemas.microsoft.com/office/drawing/2014/main" id="{DE3E3591-C75F-4AE1-83B9-9108879D340D}"/>
              </a:ext>
            </a:extLst>
          </p:cNvPr>
          <p:cNvSpPr txBox="1"/>
          <p:nvPr/>
        </p:nvSpPr>
        <p:spPr>
          <a:xfrm>
            <a:off x="3193774" y="271670"/>
            <a:ext cx="2590800" cy="369332"/>
          </a:xfrm>
          <a:prstGeom prst="rect">
            <a:avLst/>
          </a:prstGeom>
          <a:noFill/>
        </p:spPr>
        <p:txBody>
          <a:bodyPr wrap="square" rtlCol="0">
            <a:spAutoFit/>
          </a:bodyPr>
          <a:lstStyle/>
          <a:p>
            <a:r>
              <a:rPr lang="en-US" b="1" dirty="0">
                <a:solidFill>
                  <a:schemeClr val="accent1">
                    <a:lumMod val="40000"/>
                    <a:lumOff val="60000"/>
                  </a:schemeClr>
                </a:solidFill>
                <a:latin typeface="+mn-lt"/>
              </a:rPr>
              <a:t>Gathering Vehicle Info </a:t>
            </a:r>
          </a:p>
        </p:txBody>
      </p:sp>
    </p:spTree>
    <p:extLst>
      <p:ext uri="{BB962C8B-B14F-4D97-AF65-F5344CB8AC3E}">
        <p14:creationId xmlns:p14="http://schemas.microsoft.com/office/powerpoint/2010/main" val="23853385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737C134-F395-4622-AB17-EAC57D934473}"/>
              </a:ext>
            </a:extLst>
          </p:cNvPr>
          <p:cNvSpPr/>
          <p:nvPr/>
        </p:nvSpPr>
        <p:spPr>
          <a:xfrm>
            <a:off x="2015018" y="261406"/>
            <a:ext cx="5113965" cy="523220"/>
          </a:xfrm>
          <a:prstGeom prst="rect">
            <a:avLst/>
          </a:prstGeom>
          <a:noFill/>
        </p:spPr>
        <p:txBody>
          <a:bodyPr wrap="none" lIns="91440" tIns="45720" rIns="91440" bIns="45720">
            <a:spAutoFit/>
          </a:bodyPr>
          <a:lstStyle/>
          <a:p>
            <a:pPr algn="ctr"/>
            <a:r>
              <a:rPr lang="en-US" sz="2800" b="1" cap="none" spc="0" dirty="0">
                <a:ln w="22225">
                  <a:solidFill>
                    <a:schemeClr val="accent2"/>
                  </a:solidFill>
                  <a:prstDash val="solid"/>
                </a:ln>
                <a:solidFill>
                  <a:schemeClr val="accent2">
                    <a:lumMod val="40000"/>
                    <a:lumOff val="60000"/>
                  </a:schemeClr>
                </a:solidFill>
                <a:effectLst/>
              </a:rPr>
              <a:t>Locating Open </a:t>
            </a:r>
            <a:r>
              <a:rPr lang="en-US" sz="2800" b="1" cap="none" spc="0" dirty="0" err="1">
                <a:ln w="22225">
                  <a:solidFill>
                    <a:schemeClr val="accent2"/>
                  </a:solidFill>
                  <a:prstDash val="solid"/>
                </a:ln>
                <a:solidFill>
                  <a:schemeClr val="accent2">
                    <a:lumMod val="40000"/>
                    <a:lumOff val="60000"/>
                  </a:schemeClr>
                </a:solidFill>
                <a:effectLst/>
              </a:rPr>
              <a:t>Wifi</a:t>
            </a:r>
            <a:r>
              <a:rPr lang="en-US" sz="2800" b="1" cap="none" spc="0" dirty="0">
                <a:ln w="22225">
                  <a:solidFill>
                    <a:schemeClr val="accent2"/>
                  </a:solidFill>
                  <a:prstDash val="solid"/>
                </a:ln>
                <a:solidFill>
                  <a:schemeClr val="accent2">
                    <a:lumMod val="40000"/>
                    <a:lumOff val="60000"/>
                  </a:schemeClr>
                </a:solidFill>
                <a:effectLst/>
              </a:rPr>
              <a:t> Hotspots</a:t>
            </a:r>
          </a:p>
        </p:txBody>
      </p:sp>
      <p:sp>
        <p:nvSpPr>
          <p:cNvPr id="7" name="TextBox 6">
            <a:extLst>
              <a:ext uri="{FF2B5EF4-FFF2-40B4-BE49-F238E27FC236}">
                <a16:creationId xmlns:a16="http://schemas.microsoft.com/office/drawing/2014/main" id="{30A5C665-75D9-4278-9F35-252DF93D3E5B}"/>
              </a:ext>
            </a:extLst>
          </p:cNvPr>
          <p:cNvSpPr txBox="1"/>
          <p:nvPr/>
        </p:nvSpPr>
        <p:spPr>
          <a:xfrm>
            <a:off x="185629" y="1593327"/>
            <a:ext cx="5421677" cy="923330"/>
          </a:xfrm>
          <a:prstGeom prst="rect">
            <a:avLst/>
          </a:prstGeom>
          <a:noFill/>
        </p:spPr>
        <p:txBody>
          <a:bodyPr wrap="none" rtlCol="0">
            <a:spAutoFit/>
          </a:bodyPr>
          <a:lstStyle/>
          <a:p>
            <a:r>
              <a:rPr lang="en-US" dirty="0">
                <a:latin typeface="+mn-lt"/>
              </a:rPr>
              <a:t>Let say you are travelling to place X.</a:t>
            </a:r>
          </a:p>
          <a:p>
            <a:r>
              <a:rPr lang="en-US" dirty="0">
                <a:latin typeface="+mn-lt"/>
              </a:rPr>
              <a:t> </a:t>
            </a:r>
          </a:p>
          <a:p>
            <a:r>
              <a:rPr lang="en-US" dirty="0">
                <a:latin typeface="+mn-lt"/>
              </a:rPr>
              <a:t>How will you search for open </a:t>
            </a:r>
            <a:r>
              <a:rPr lang="en-US" dirty="0" err="1">
                <a:latin typeface="+mn-lt"/>
              </a:rPr>
              <a:t>Wifi</a:t>
            </a:r>
            <a:r>
              <a:rPr lang="en-US" dirty="0">
                <a:latin typeface="+mn-lt"/>
              </a:rPr>
              <a:t> hotspots there ?</a:t>
            </a:r>
          </a:p>
        </p:txBody>
      </p:sp>
      <p:pic>
        <p:nvPicPr>
          <p:cNvPr id="8" name="Picture 7">
            <a:extLst>
              <a:ext uri="{FF2B5EF4-FFF2-40B4-BE49-F238E27FC236}">
                <a16:creationId xmlns:a16="http://schemas.microsoft.com/office/drawing/2014/main" id="{A684F77C-E834-44B1-BE44-2BA2DF0D7860}"/>
              </a:ext>
            </a:extLst>
          </p:cNvPr>
          <p:cNvPicPr>
            <a:picLocks noChangeAspect="1"/>
          </p:cNvPicPr>
          <p:nvPr/>
        </p:nvPicPr>
        <p:blipFill>
          <a:blip r:embed="rId2"/>
          <a:stretch>
            <a:fillRect/>
          </a:stretch>
        </p:blipFill>
        <p:spPr>
          <a:xfrm>
            <a:off x="5838925" y="1419289"/>
            <a:ext cx="2676780" cy="1925332"/>
          </a:xfrm>
          <a:prstGeom prst="rect">
            <a:avLst/>
          </a:prstGeom>
        </p:spPr>
      </p:pic>
      <p:sp>
        <p:nvSpPr>
          <p:cNvPr id="9" name="TextBox 8">
            <a:extLst>
              <a:ext uri="{FF2B5EF4-FFF2-40B4-BE49-F238E27FC236}">
                <a16:creationId xmlns:a16="http://schemas.microsoft.com/office/drawing/2014/main" id="{3C7BF17B-A70C-4962-BC5A-6F29DB05E9DA}"/>
              </a:ext>
            </a:extLst>
          </p:cNvPr>
          <p:cNvSpPr txBox="1"/>
          <p:nvPr/>
        </p:nvSpPr>
        <p:spPr>
          <a:xfrm>
            <a:off x="4838132" y="4047224"/>
            <a:ext cx="4114800" cy="369332"/>
          </a:xfrm>
          <a:prstGeom prst="rect">
            <a:avLst/>
          </a:prstGeom>
          <a:noFill/>
        </p:spPr>
        <p:txBody>
          <a:bodyPr wrap="square" rtlCol="0">
            <a:spAutoFit/>
          </a:bodyPr>
          <a:lstStyle/>
          <a:p>
            <a:r>
              <a:rPr lang="en-US" i="1" dirty="0">
                <a:latin typeface="+mn-lt"/>
              </a:rPr>
              <a:t>Achieved using War Driving practice</a:t>
            </a:r>
          </a:p>
        </p:txBody>
      </p:sp>
      <p:sp>
        <p:nvSpPr>
          <p:cNvPr id="11" name="TextBox 10">
            <a:extLst>
              <a:ext uri="{FF2B5EF4-FFF2-40B4-BE49-F238E27FC236}">
                <a16:creationId xmlns:a16="http://schemas.microsoft.com/office/drawing/2014/main" id="{CA9C80F2-74BA-4BFD-839E-940C20240FB1}"/>
              </a:ext>
            </a:extLst>
          </p:cNvPr>
          <p:cNvSpPr txBox="1"/>
          <p:nvPr/>
        </p:nvSpPr>
        <p:spPr>
          <a:xfrm>
            <a:off x="553232" y="3412561"/>
            <a:ext cx="4284899" cy="646331"/>
          </a:xfrm>
          <a:prstGeom prst="rect">
            <a:avLst/>
          </a:prstGeom>
          <a:noFill/>
        </p:spPr>
        <p:txBody>
          <a:bodyPr wrap="square" rtlCol="0">
            <a:spAutoFit/>
          </a:bodyPr>
          <a:lstStyle/>
          <a:p>
            <a:endParaRPr lang="en-US" dirty="0">
              <a:solidFill>
                <a:schemeClr val="tx1">
                  <a:lumMod val="95000"/>
                </a:schemeClr>
              </a:solidFill>
              <a:latin typeface="+mn-lt"/>
            </a:endParaRPr>
          </a:p>
          <a:p>
            <a:r>
              <a:rPr lang="en-US" dirty="0">
                <a:solidFill>
                  <a:schemeClr val="tx1">
                    <a:lumMod val="95000"/>
                  </a:schemeClr>
                </a:solidFill>
                <a:latin typeface="+mn-lt"/>
              </a:rPr>
              <a:t> </a:t>
            </a:r>
          </a:p>
        </p:txBody>
      </p:sp>
      <p:pic>
        <p:nvPicPr>
          <p:cNvPr id="17" name="Picture 16">
            <a:extLst>
              <a:ext uri="{FF2B5EF4-FFF2-40B4-BE49-F238E27FC236}">
                <a16:creationId xmlns:a16="http://schemas.microsoft.com/office/drawing/2014/main" id="{6E2B62D8-58D1-4AB2-BD58-9BA293E81C16}"/>
              </a:ext>
            </a:extLst>
          </p:cNvPr>
          <p:cNvPicPr>
            <a:picLocks noChangeAspect="1"/>
          </p:cNvPicPr>
          <p:nvPr/>
        </p:nvPicPr>
        <p:blipFill>
          <a:blip r:embed="rId3"/>
          <a:stretch>
            <a:fillRect/>
          </a:stretch>
        </p:blipFill>
        <p:spPr>
          <a:xfrm>
            <a:off x="1014575" y="3591393"/>
            <a:ext cx="1922835" cy="646331"/>
          </a:xfrm>
          <a:prstGeom prst="rect">
            <a:avLst/>
          </a:prstGeom>
        </p:spPr>
      </p:pic>
      <p:sp>
        <p:nvSpPr>
          <p:cNvPr id="19" name="Arrow: Right 18">
            <a:extLst>
              <a:ext uri="{FF2B5EF4-FFF2-40B4-BE49-F238E27FC236}">
                <a16:creationId xmlns:a16="http://schemas.microsoft.com/office/drawing/2014/main" id="{8371A99E-1992-42FF-833F-9E76297547BB}"/>
              </a:ext>
            </a:extLst>
          </p:cNvPr>
          <p:cNvSpPr/>
          <p:nvPr/>
        </p:nvSpPr>
        <p:spPr>
          <a:xfrm>
            <a:off x="553232" y="2879477"/>
            <a:ext cx="3302261" cy="523220"/>
          </a:xfrm>
          <a:prstGeom prst="rightArrow">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1400" dirty="0">
                <a:solidFill>
                  <a:schemeClr val="tx1">
                    <a:lumMod val="95000"/>
                  </a:schemeClr>
                </a:solidFill>
                <a:latin typeface="+mn-lt"/>
              </a:rPr>
              <a:t>Visit - </a:t>
            </a:r>
            <a:r>
              <a:rPr lang="en-US" sz="1400" dirty="0">
                <a:solidFill>
                  <a:schemeClr val="tx1">
                    <a:lumMod val="95000"/>
                  </a:schemeClr>
                </a:solidFill>
                <a:latin typeface="+mn-lt"/>
                <a:hlinkClick r:id="rId4">
                  <a:extLst>
                    <a:ext uri="{A12FA001-AC4F-418D-AE19-62706E023703}">
                      <ahyp:hlinkClr xmlns:ahyp="http://schemas.microsoft.com/office/drawing/2018/hyperlinkcolor" val="tx"/>
                    </a:ext>
                  </a:extLst>
                </a:hlinkClick>
              </a:rPr>
              <a:t>https://www.wiman.me/</a:t>
            </a:r>
            <a:endParaRPr lang="en-US" sz="1400" dirty="0">
              <a:solidFill>
                <a:schemeClr val="tx1">
                  <a:lumMod val="95000"/>
                </a:schemeClr>
              </a:solidFill>
              <a:latin typeface="+mn-lt"/>
            </a:endParaRPr>
          </a:p>
        </p:txBody>
      </p:sp>
    </p:spTree>
    <p:extLst>
      <p:ext uri="{BB962C8B-B14F-4D97-AF65-F5344CB8AC3E}">
        <p14:creationId xmlns:p14="http://schemas.microsoft.com/office/powerpoint/2010/main" val="38446049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3D34093-B800-46DB-BD00-43E63D13D608}"/>
              </a:ext>
            </a:extLst>
          </p:cNvPr>
          <p:cNvSpPr txBox="1"/>
          <p:nvPr/>
        </p:nvSpPr>
        <p:spPr>
          <a:xfrm>
            <a:off x="4744278" y="845155"/>
            <a:ext cx="3982278" cy="3453189"/>
          </a:xfrm>
          <a:prstGeom prst="rect">
            <a:avLst/>
          </a:prstGeom>
          <a:noFill/>
        </p:spPr>
        <p:txBody>
          <a:bodyPr wrap="square">
            <a:spAutoFit/>
          </a:bodyPr>
          <a:lstStyle/>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Advance Searching techniques with Google by use of keywords like intitle, in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url</a:t>
            </a:r>
            <a:r>
              <a:rPr lang="en-US" sz="1800" dirty="0">
                <a:effectLst/>
                <a:latin typeface="Calibri" panose="020F0502020204030204" pitchFamily="34" charset="0"/>
                <a:ea typeface="Times New Roman" panose="02020603050405020304" pitchFamily="18" charset="0"/>
                <a:cs typeface="Calibri" panose="020F0502020204030204" pitchFamily="34" charset="0"/>
              </a:rPr>
              <a:t> intext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etc</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Vulnerability Identification with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dorking</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Use logical operations to combine and make meaningful queries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You can even search for information which is not intended for public view with the help of this technique.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A472A111-5CEE-4569-8292-44CA00AC27B6}"/>
              </a:ext>
            </a:extLst>
          </p:cNvPr>
          <p:cNvSpPr txBox="1"/>
          <p:nvPr/>
        </p:nvSpPr>
        <p:spPr>
          <a:xfrm>
            <a:off x="4572000" y="259485"/>
            <a:ext cx="4572000" cy="375552"/>
          </a:xfrm>
          <a:prstGeom prst="rect">
            <a:avLst/>
          </a:prstGeom>
          <a:noFill/>
        </p:spPr>
        <p:txBody>
          <a:bodyPr wrap="square">
            <a:spAutoFit/>
          </a:bodyPr>
          <a:lstStyle/>
          <a:p>
            <a:pPr marL="0" marR="0" algn="ctr">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GOOGLE DORKS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0831A2D0-6E87-4648-8852-3BD4E5A0F546}"/>
              </a:ext>
            </a:extLst>
          </p:cNvPr>
          <p:cNvSpPr txBox="1"/>
          <p:nvPr/>
        </p:nvSpPr>
        <p:spPr>
          <a:xfrm>
            <a:off x="172278" y="3186177"/>
            <a:ext cx="4572000" cy="1322285"/>
          </a:xfrm>
          <a:prstGeom prst="rect">
            <a:avLst/>
          </a:prstGeom>
          <a:noFill/>
        </p:spPr>
        <p:txBody>
          <a:bodyPr wrap="square">
            <a:spAutoFit/>
          </a:bodyPr>
          <a:lstStyle/>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Keywords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sz="1800" b="1" dirty="0">
                <a:effectLst/>
                <a:latin typeface="Calibri" panose="020F0502020204030204" pitchFamily="34" charset="0"/>
                <a:ea typeface="Times New Roman" panose="02020603050405020304" pitchFamily="18" charset="0"/>
                <a:cs typeface="Times New Roman" panose="02020603050405020304" pitchFamily="18" charset="0"/>
              </a:rPr>
              <a:t>intitle: </a:t>
            </a:r>
            <a:r>
              <a:rPr lang="en-US" sz="1800" b="1" dirty="0" err="1">
                <a:effectLst/>
                <a:latin typeface="Calibri" panose="020F0502020204030204" pitchFamily="34" charset="0"/>
                <a:ea typeface="Times New Roman" panose="02020603050405020304" pitchFamily="18" charset="0"/>
                <a:cs typeface="Times New Roman" panose="02020603050405020304" pitchFamily="18" charset="0"/>
              </a:rPr>
              <a:t>inurl</a:t>
            </a:r>
            <a:r>
              <a:rPr lang="en-US" sz="1800" b="1" dirty="0">
                <a:effectLst/>
                <a:latin typeface="Calibri" panose="020F0502020204030204" pitchFamily="34" charset="0"/>
                <a:ea typeface="Times New Roman" panose="02020603050405020304" pitchFamily="18" charset="0"/>
                <a:cs typeface="Times New Roman" panose="02020603050405020304" pitchFamily="18" charset="0"/>
              </a:rPr>
              <a:t>: intext: define: site: phonebook: maps: book: info: movie: weather: filetype:</a:t>
            </a:r>
            <a:br>
              <a:rPr lang="en-US" sz="1800" dirty="0">
                <a:effectLst/>
                <a:latin typeface="Calibri" panose="020F0502020204030204" pitchFamily="34" charset="0"/>
                <a:ea typeface="Times New Roman" panose="02020603050405020304" pitchFamily="18" charset="0"/>
              </a:rPr>
            </a:br>
            <a:r>
              <a:rPr lang="en-US" sz="1800" b="1" dirty="0">
                <a:effectLst/>
                <a:latin typeface="Calibri" panose="020F0502020204030204" pitchFamily="34" charset="0"/>
                <a:ea typeface="Times New Roman" panose="02020603050405020304" pitchFamily="18" charset="0"/>
                <a:cs typeface="Times New Roman" panose="02020603050405020304" pitchFamily="18" charset="0"/>
              </a:rPr>
              <a:t>related: link</a:t>
            </a:r>
            <a:endParaRPr lang="en-US" dirty="0"/>
          </a:p>
        </p:txBody>
      </p:sp>
      <p:pic>
        <p:nvPicPr>
          <p:cNvPr id="2" name="Picture 1">
            <a:extLst>
              <a:ext uri="{FF2B5EF4-FFF2-40B4-BE49-F238E27FC236}">
                <a16:creationId xmlns:a16="http://schemas.microsoft.com/office/drawing/2014/main" id="{935DB470-1F4B-463F-BD5A-947748662F2A}"/>
              </a:ext>
            </a:extLst>
          </p:cNvPr>
          <p:cNvPicPr>
            <a:picLocks noChangeAspect="1"/>
          </p:cNvPicPr>
          <p:nvPr/>
        </p:nvPicPr>
        <p:blipFill>
          <a:blip r:embed="rId2"/>
          <a:stretch>
            <a:fillRect/>
          </a:stretch>
        </p:blipFill>
        <p:spPr>
          <a:xfrm>
            <a:off x="311427" y="1270231"/>
            <a:ext cx="3959458" cy="763977"/>
          </a:xfrm>
          <a:prstGeom prst="rect">
            <a:avLst/>
          </a:prstGeom>
        </p:spPr>
      </p:pic>
    </p:spTree>
    <p:extLst>
      <p:ext uri="{BB962C8B-B14F-4D97-AF65-F5344CB8AC3E}">
        <p14:creationId xmlns:p14="http://schemas.microsoft.com/office/powerpoint/2010/main" val="12305601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BDE1C5B-E18E-4107-A010-64D2B3934FDF}"/>
              </a:ext>
            </a:extLst>
          </p:cNvPr>
          <p:cNvPicPr>
            <a:picLocks noChangeAspect="1"/>
          </p:cNvPicPr>
          <p:nvPr/>
        </p:nvPicPr>
        <p:blipFill>
          <a:blip r:embed="rId2"/>
          <a:stretch>
            <a:fillRect/>
          </a:stretch>
        </p:blipFill>
        <p:spPr>
          <a:xfrm>
            <a:off x="216000" y="745034"/>
            <a:ext cx="2446348" cy="3786466"/>
          </a:xfrm>
          <a:prstGeom prst="rect">
            <a:avLst/>
          </a:prstGeom>
        </p:spPr>
      </p:pic>
      <p:pic>
        <p:nvPicPr>
          <p:cNvPr id="11" name="Picture 10">
            <a:extLst>
              <a:ext uri="{FF2B5EF4-FFF2-40B4-BE49-F238E27FC236}">
                <a16:creationId xmlns:a16="http://schemas.microsoft.com/office/drawing/2014/main" id="{AA508881-CDFE-42BA-85A1-AE9DF5AB0298}"/>
              </a:ext>
            </a:extLst>
          </p:cNvPr>
          <p:cNvPicPr>
            <a:picLocks noChangeAspect="1"/>
          </p:cNvPicPr>
          <p:nvPr/>
        </p:nvPicPr>
        <p:blipFill>
          <a:blip r:embed="rId3"/>
          <a:stretch>
            <a:fillRect/>
          </a:stretch>
        </p:blipFill>
        <p:spPr>
          <a:xfrm>
            <a:off x="3153470" y="745034"/>
            <a:ext cx="4959089" cy="3841366"/>
          </a:xfrm>
          <a:prstGeom prst="rect">
            <a:avLst/>
          </a:prstGeom>
        </p:spPr>
      </p:pic>
    </p:spTree>
    <p:extLst>
      <p:ext uri="{BB962C8B-B14F-4D97-AF65-F5344CB8AC3E}">
        <p14:creationId xmlns:p14="http://schemas.microsoft.com/office/powerpoint/2010/main" val="8151310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DE4DCC5-E9F1-422C-9660-4153406825A3}"/>
              </a:ext>
            </a:extLst>
          </p:cNvPr>
          <p:cNvSpPr>
            <a:spLocks noGrp="1"/>
          </p:cNvSpPr>
          <p:nvPr>
            <p:ph type="title"/>
          </p:nvPr>
        </p:nvSpPr>
        <p:spPr>
          <a:xfrm>
            <a:off x="2166839" y="304584"/>
            <a:ext cx="4955869" cy="731837"/>
          </a:xfrm>
        </p:spPr>
        <p:txBody>
          <a:bodyPr/>
          <a:lstStyle/>
          <a:p>
            <a:r>
              <a:rPr lang="en-US" b="1" dirty="0">
                <a:solidFill>
                  <a:schemeClr val="tx1"/>
                </a:solidFill>
              </a:rPr>
              <a:t>Finding IP Cameras Online</a:t>
            </a:r>
          </a:p>
        </p:txBody>
      </p:sp>
      <p:sp>
        <p:nvSpPr>
          <p:cNvPr id="6" name="TextBox 5">
            <a:extLst>
              <a:ext uri="{FF2B5EF4-FFF2-40B4-BE49-F238E27FC236}">
                <a16:creationId xmlns:a16="http://schemas.microsoft.com/office/drawing/2014/main" id="{1920DDC0-C26B-4AED-8556-BEDC7D144DF3}"/>
              </a:ext>
            </a:extLst>
          </p:cNvPr>
          <p:cNvSpPr txBox="1"/>
          <p:nvPr/>
        </p:nvSpPr>
        <p:spPr>
          <a:xfrm>
            <a:off x="2299361" y="1675618"/>
            <a:ext cx="6599361" cy="3153427"/>
          </a:xfrm>
          <a:prstGeom prst="rect">
            <a:avLst/>
          </a:prstGeom>
          <a:noFill/>
        </p:spPr>
        <p:txBody>
          <a:bodyPr wrap="square">
            <a:spAutoFit/>
          </a:bodyPr>
          <a:lstStyle/>
          <a:p>
            <a:pPr marL="0" marR="0" algn="ctr">
              <a:lnSpc>
                <a:spcPct val="107000"/>
              </a:lnSpc>
              <a:spcBef>
                <a:spcPts val="0"/>
              </a:spcBef>
              <a:spcAft>
                <a:spcPts val="800"/>
              </a:spcAft>
            </a:pPr>
            <a:r>
              <a:rPr lang="en-US" sz="1800" dirty="0" err="1">
                <a:hlinkClick r:id="rId2"/>
              </a:rPr>
              <a:t>inurl</a:t>
            </a:r>
            <a:r>
              <a:rPr lang="en-US" sz="1800" dirty="0">
                <a:hlinkClick r:id="rId2"/>
              </a:rPr>
              <a:t>:"view.shtml" "Network Camera"</a:t>
            </a:r>
            <a:r>
              <a:rPr lang="en-US" sz="1800" dirty="0">
                <a:solidFill>
                  <a:schemeClr val="tx1"/>
                </a:solidFill>
                <a:effectLst/>
                <a:latin typeface="+mj-lt"/>
              </a:rPr>
              <a:t> </a:t>
            </a:r>
          </a:p>
          <a:p>
            <a:pPr marL="0" marR="0" algn="ctr">
              <a:lnSpc>
                <a:spcPct val="107000"/>
              </a:lnSpc>
              <a:spcBef>
                <a:spcPts val="0"/>
              </a:spcBef>
              <a:spcAft>
                <a:spcPts val="800"/>
              </a:spcAft>
            </a:pPr>
            <a:endParaRPr lang="en-US" sz="1800" dirty="0">
              <a:solidFill>
                <a:schemeClr val="tx1"/>
              </a:solidFill>
              <a:effectLst/>
              <a:latin typeface="+mj-lt"/>
            </a:endParaRPr>
          </a:p>
          <a:p>
            <a:pPr marL="0" marR="0" algn="ctr">
              <a:lnSpc>
                <a:spcPct val="107000"/>
              </a:lnSpc>
              <a:spcBef>
                <a:spcPts val="0"/>
              </a:spcBef>
              <a:spcAft>
                <a:spcPts val="800"/>
              </a:spcAft>
            </a:pPr>
            <a:r>
              <a:rPr lang="en-US" dirty="0">
                <a:hlinkClick r:id="rId3"/>
              </a:rPr>
              <a:t>"Camera Live Image" </a:t>
            </a:r>
            <a:r>
              <a:rPr lang="en-US" dirty="0" err="1">
                <a:hlinkClick r:id="rId3"/>
              </a:rPr>
              <a:t>inurl</a:t>
            </a:r>
            <a:r>
              <a:rPr lang="en-US" dirty="0">
                <a:hlinkClick r:id="rId3"/>
              </a:rPr>
              <a:t>:"guestimage.html“</a:t>
            </a:r>
            <a:endParaRPr lang="en-US" dirty="0"/>
          </a:p>
          <a:p>
            <a:pPr marL="0" marR="0" algn="ctr">
              <a:lnSpc>
                <a:spcPct val="107000"/>
              </a:lnSpc>
              <a:spcBef>
                <a:spcPts val="0"/>
              </a:spcBef>
              <a:spcAft>
                <a:spcPts val="800"/>
              </a:spcAft>
            </a:pPr>
            <a:endParaRPr lang="en-US" dirty="0"/>
          </a:p>
          <a:p>
            <a:pPr marL="0" marR="0" algn="ctr">
              <a:lnSpc>
                <a:spcPct val="107000"/>
              </a:lnSpc>
              <a:spcBef>
                <a:spcPts val="0"/>
              </a:spcBef>
              <a:spcAft>
                <a:spcPts val="800"/>
              </a:spcAft>
            </a:pPr>
            <a:r>
              <a:rPr lang="en-US" dirty="0" err="1">
                <a:hlinkClick r:id="rId4"/>
              </a:rPr>
              <a:t>inurl</a:t>
            </a:r>
            <a:r>
              <a:rPr lang="en-US" dirty="0">
                <a:hlinkClick r:id="rId4"/>
              </a:rPr>
              <a:t>:/</a:t>
            </a:r>
            <a:r>
              <a:rPr lang="en-US" dirty="0" err="1">
                <a:hlinkClick r:id="rId4"/>
              </a:rPr>
              <a:t>ViewerFrame</a:t>
            </a:r>
            <a:r>
              <a:rPr lang="en-US" dirty="0">
                <a:hlinkClick r:id="rId4"/>
              </a:rPr>
              <a:t>? </a:t>
            </a:r>
            <a:r>
              <a:rPr lang="en-US" dirty="0" err="1">
                <a:hlinkClick r:id="rId4"/>
              </a:rPr>
              <a:t>intitle:"Network</a:t>
            </a:r>
            <a:r>
              <a:rPr lang="en-US" dirty="0">
                <a:hlinkClick r:id="rId4"/>
              </a:rPr>
              <a:t> Camera </a:t>
            </a:r>
            <a:r>
              <a:rPr lang="en-US" dirty="0" err="1">
                <a:hlinkClick r:id="rId4"/>
              </a:rPr>
              <a:t>NetworkCamera</a:t>
            </a:r>
            <a:r>
              <a:rPr lang="en-US" dirty="0">
                <a:hlinkClick r:id="rId4"/>
              </a:rPr>
              <a:t>“</a:t>
            </a:r>
            <a:endParaRPr lang="en-US" dirty="0"/>
          </a:p>
          <a:p>
            <a:pPr marL="0" marR="0" algn="ctr">
              <a:lnSpc>
                <a:spcPct val="107000"/>
              </a:lnSpc>
              <a:spcBef>
                <a:spcPts val="0"/>
              </a:spcBef>
              <a:spcAft>
                <a:spcPts val="800"/>
              </a:spcAft>
            </a:pPr>
            <a:endParaRPr lang="en-US" dirty="0">
              <a:latin typeface="+mj-lt"/>
            </a:endParaRPr>
          </a:p>
          <a:p>
            <a:pPr marL="0" marR="0" algn="ctr">
              <a:lnSpc>
                <a:spcPct val="107000"/>
              </a:lnSpc>
              <a:spcBef>
                <a:spcPts val="0"/>
              </a:spcBef>
              <a:spcAft>
                <a:spcPts val="800"/>
              </a:spcAft>
            </a:pPr>
            <a:r>
              <a:rPr lang="en-US" dirty="0" err="1">
                <a:hlinkClick r:id="rId5"/>
              </a:rPr>
              <a:t>intitle:NetworkCamera</a:t>
            </a:r>
            <a:r>
              <a:rPr lang="en-US" dirty="0">
                <a:hlinkClick r:id="rId5"/>
              </a:rPr>
              <a:t> </a:t>
            </a:r>
            <a:r>
              <a:rPr lang="en-US" dirty="0" err="1">
                <a:hlinkClick r:id="rId5"/>
              </a:rPr>
              <a:t>intext:"Pan</a:t>
            </a:r>
            <a:r>
              <a:rPr lang="en-US" dirty="0">
                <a:hlinkClick r:id="rId5"/>
              </a:rPr>
              <a:t> / Tilt" </a:t>
            </a:r>
            <a:r>
              <a:rPr lang="en-US" dirty="0" err="1">
                <a:hlinkClick r:id="rId5"/>
              </a:rPr>
              <a:t>inurl:ViewerFrame</a:t>
            </a:r>
            <a:endParaRPr lang="en-US" dirty="0">
              <a:latin typeface="+mj-lt"/>
            </a:endParaRPr>
          </a:p>
          <a:p>
            <a:pPr marL="0" marR="0" algn="ctr">
              <a:lnSpc>
                <a:spcPct val="107000"/>
              </a:lnSpc>
              <a:spcBef>
                <a:spcPts val="0"/>
              </a:spcBef>
              <a:spcAft>
                <a:spcPts val="800"/>
              </a:spcAft>
            </a:pPr>
            <a:endParaRPr lang="en-US" sz="1800" dirty="0">
              <a:solidFill>
                <a:schemeClr val="tx1"/>
              </a:solidFill>
              <a:effectLst/>
              <a:latin typeface="+mj-lt"/>
            </a:endParaRPr>
          </a:p>
        </p:txBody>
      </p:sp>
      <p:pic>
        <p:nvPicPr>
          <p:cNvPr id="8" name="Picture 7">
            <a:extLst>
              <a:ext uri="{FF2B5EF4-FFF2-40B4-BE49-F238E27FC236}">
                <a16:creationId xmlns:a16="http://schemas.microsoft.com/office/drawing/2014/main" id="{E93D6126-65E3-443E-B243-FF3E13012EA9}"/>
              </a:ext>
            </a:extLst>
          </p:cNvPr>
          <p:cNvPicPr>
            <a:picLocks noChangeAspect="1"/>
          </p:cNvPicPr>
          <p:nvPr/>
        </p:nvPicPr>
        <p:blipFill>
          <a:blip r:embed="rId6"/>
          <a:stretch>
            <a:fillRect/>
          </a:stretch>
        </p:blipFill>
        <p:spPr>
          <a:xfrm>
            <a:off x="477191" y="1325217"/>
            <a:ext cx="2560798" cy="1631881"/>
          </a:xfrm>
          <a:prstGeom prst="rect">
            <a:avLst/>
          </a:prstGeom>
        </p:spPr>
      </p:pic>
    </p:spTree>
    <p:extLst>
      <p:ext uri="{BB962C8B-B14F-4D97-AF65-F5344CB8AC3E}">
        <p14:creationId xmlns:p14="http://schemas.microsoft.com/office/powerpoint/2010/main" val="19012240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3B107F-2A99-438C-BD09-3F9179038D08}"/>
              </a:ext>
            </a:extLst>
          </p:cNvPr>
          <p:cNvSpPr>
            <a:spLocks noGrp="1"/>
          </p:cNvSpPr>
          <p:nvPr>
            <p:ph type="body" sz="quarter" idx="10"/>
          </p:nvPr>
        </p:nvSpPr>
        <p:spPr>
          <a:xfrm>
            <a:off x="347868" y="1135367"/>
            <a:ext cx="3886200" cy="3083094"/>
          </a:xfrm>
        </p:spPr>
        <p:txBody>
          <a:bodyPr/>
          <a:lstStyle/>
          <a:p>
            <a:r>
              <a:rPr lang="en-US" sz="1200" dirty="0"/>
              <a:t>Files containing passwords :  </a:t>
            </a:r>
          </a:p>
          <a:p>
            <a:r>
              <a:rPr lang="en-US" sz="1200" dirty="0">
                <a:solidFill>
                  <a:schemeClr val="accent5">
                    <a:lumMod val="75000"/>
                  </a:schemeClr>
                </a:solidFill>
                <a:hlinkClick r:id="rId2">
                  <a:extLst>
                    <a:ext uri="{A12FA001-AC4F-418D-AE19-62706E023703}">
                      <ahyp:hlinkClr xmlns:ahyp="http://schemas.microsoft.com/office/drawing/2018/hyperlinkcolor" val="tx"/>
                    </a:ext>
                  </a:extLst>
                </a:hlinkClick>
              </a:rPr>
              <a:t>"/** MySQL database password */" </a:t>
            </a:r>
            <a:r>
              <a:rPr lang="en-US" sz="1200" dirty="0" err="1">
                <a:solidFill>
                  <a:schemeClr val="accent5">
                    <a:lumMod val="75000"/>
                  </a:schemeClr>
                </a:solidFill>
                <a:hlinkClick r:id="rId2">
                  <a:extLst>
                    <a:ext uri="{A12FA001-AC4F-418D-AE19-62706E023703}">
                      <ahyp:hlinkClr xmlns:ahyp="http://schemas.microsoft.com/office/drawing/2018/hyperlinkcolor" val="tx"/>
                    </a:ext>
                  </a:extLst>
                </a:hlinkClick>
              </a:rPr>
              <a:t>ext:txt</a:t>
            </a:r>
            <a:r>
              <a:rPr lang="en-US" sz="1200" dirty="0">
                <a:solidFill>
                  <a:schemeClr val="accent5">
                    <a:lumMod val="75000"/>
                  </a:schemeClr>
                </a:solidFill>
                <a:hlinkClick r:id="rId2">
                  <a:extLst>
                    <a:ext uri="{A12FA001-AC4F-418D-AE19-62706E023703}">
                      <ahyp:hlinkClr xmlns:ahyp="http://schemas.microsoft.com/office/drawing/2018/hyperlinkcolor" val="tx"/>
                    </a:ext>
                  </a:extLst>
                </a:hlinkClick>
              </a:rPr>
              <a:t> | </a:t>
            </a:r>
            <a:r>
              <a:rPr lang="en-US" sz="1200" dirty="0" err="1">
                <a:solidFill>
                  <a:schemeClr val="accent5">
                    <a:lumMod val="75000"/>
                  </a:schemeClr>
                </a:solidFill>
                <a:hlinkClick r:id="rId2">
                  <a:extLst>
                    <a:ext uri="{A12FA001-AC4F-418D-AE19-62706E023703}">
                      <ahyp:hlinkClr xmlns:ahyp="http://schemas.microsoft.com/office/drawing/2018/hyperlinkcolor" val="tx"/>
                    </a:ext>
                  </a:extLst>
                </a:hlinkClick>
              </a:rPr>
              <a:t>ext:cfg</a:t>
            </a:r>
            <a:r>
              <a:rPr lang="en-US" sz="1200" dirty="0">
                <a:solidFill>
                  <a:schemeClr val="accent5">
                    <a:lumMod val="75000"/>
                  </a:schemeClr>
                </a:solidFill>
                <a:hlinkClick r:id="rId2">
                  <a:extLst>
                    <a:ext uri="{A12FA001-AC4F-418D-AE19-62706E023703}">
                      <ahyp:hlinkClr xmlns:ahyp="http://schemas.microsoft.com/office/drawing/2018/hyperlinkcolor" val="tx"/>
                    </a:ext>
                  </a:extLst>
                </a:hlinkClick>
              </a:rPr>
              <a:t> | </a:t>
            </a:r>
            <a:r>
              <a:rPr lang="en-US" sz="1200" dirty="0" err="1">
                <a:solidFill>
                  <a:schemeClr val="accent5">
                    <a:lumMod val="75000"/>
                  </a:schemeClr>
                </a:solidFill>
                <a:hlinkClick r:id="rId2">
                  <a:extLst>
                    <a:ext uri="{A12FA001-AC4F-418D-AE19-62706E023703}">
                      <ahyp:hlinkClr xmlns:ahyp="http://schemas.microsoft.com/office/drawing/2018/hyperlinkcolor" val="tx"/>
                    </a:ext>
                  </a:extLst>
                </a:hlinkClick>
              </a:rPr>
              <a:t>ext:env</a:t>
            </a:r>
            <a:r>
              <a:rPr lang="en-US" sz="1200" dirty="0">
                <a:solidFill>
                  <a:schemeClr val="accent5">
                    <a:lumMod val="75000"/>
                  </a:schemeClr>
                </a:solidFill>
                <a:hlinkClick r:id="rId2">
                  <a:extLst>
                    <a:ext uri="{A12FA001-AC4F-418D-AE19-62706E023703}">
                      <ahyp:hlinkClr xmlns:ahyp="http://schemas.microsoft.com/office/drawing/2018/hyperlinkcolor" val="tx"/>
                    </a:ext>
                  </a:extLst>
                </a:hlinkClick>
              </a:rPr>
              <a:t> | </a:t>
            </a:r>
            <a:r>
              <a:rPr lang="en-US" sz="1200" dirty="0" err="1">
                <a:solidFill>
                  <a:schemeClr val="accent5">
                    <a:lumMod val="75000"/>
                  </a:schemeClr>
                </a:solidFill>
                <a:hlinkClick r:id="rId2">
                  <a:extLst>
                    <a:ext uri="{A12FA001-AC4F-418D-AE19-62706E023703}">
                      <ahyp:hlinkClr xmlns:ahyp="http://schemas.microsoft.com/office/drawing/2018/hyperlinkcolor" val="tx"/>
                    </a:ext>
                  </a:extLst>
                </a:hlinkClick>
              </a:rPr>
              <a:t>ext:ini</a:t>
            </a:r>
            <a:endParaRPr lang="en-US" sz="1200" dirty="0">
              <a:solidFill>
                <a:schemeClr val="accent5">
                  <a:lumMod val="75000"/>
                </a:schemeClr>
              </a:solidFill>
            </a:endParaRPr>
          </a:p>
          <a:p>
            <a:endParaRPr lang="en-US" sz="1200" dirty="0">
              <a:solidFill>
                <a:schemeClr val="accent5">
                  <a:lumMod val="75000"/>
                </a:schemeClr>
              </a:solidFill>
            </a:endParaRPr>
          </a:p>
          <a:p>
            <a:r>
              <a:rPr lang="en-US" sz="1100" dirty="0" err="1">
                <a:solidFill>
                  <a:schemeClr val="accent5">
                    <a:lumMod val="75000"/>
                  </a:schemeClr>
                </a:solidFill>
                <a:hlinkClick r:id="rId3">
                  <a:extLst>
                    <a:ext uri="{A12FA001-AC4F-418D-AE19-62706E023703}">
                      <ahyp:hlinkClr xmlns:ahyp="http://schemas.microsoft.com/office/drawing/2018/hyperlinkcolor" val="tx"/>
                    </a:ext>
                  </a:extLst>
                </a:hlinkClick>
              </a:rPr>
              <a:t>allintext:password</a:t>
            </a:r>
            <a:r>
              <a:rPr lang="en-US" sz="1100" dirty="0">
                <a:solidFill>
                  <a:schemeClr val="accent5">
                    <a:lumMod val="75000"/>
                  </a:schemeClr>
                </a:solidFill>
                <a:hlinkClick r:id="rId3">
                  <a:extLst>
                    <a:ext uri="{A12FA001-AC4F-418D-AE19-62706E023703}">
                      <ahyp:hlinkClr xmlns:ahyp="http://schemas.microsoft.com/office/drawing/2018/hyperlinkcolor" val="tx"/>
                    </a:ext>
                  </a:extLst>
                </a:hlinkClick>
              </a:rPr>
              <a:t> </a:t>
            </a:r>
            <a:r>
              <a:rPr lang="en-US" sz="1100" dirty="0" err="1">
                <a:solidFill>
                  <a:schemeClr val="accent5">
                    <a:lumMod val="75000"/>
                  </a:schemeClr>
                </a:solidFill>
                <a:hlinkClick r:id="rId3">
                  <a:extLst>
                    <a:ext uri="{A12FA001-AC4F-418D-AE19-62706E023703}">
                      <ahyp:hlinkClr xmlns:ahyp="http://schemas.microsoft.com/office/drawing/2018/hyperlinkcolor" val="tx"/>
                    </a:ext>
                  </a:extLst>
                </a:hlinkClick>
              </a:rPr>
              <a:t>filetype:log</a:t>
            </a:r>
            <a:endParaRPr lang="en-US" sz="1200" dirty="0">
              <a:solidFill>
                <a:schemeClr val="accent5">
                  <a:lumMod val="75000"/>
                </a:schemeClr>
              </a:solidFill>
            </a:endParaRPr>
          </a:p>
          <a:p>
            <a:endParaRPr lang="en-US" sz="1200" dirty="0">
              <a:solidFill>
                <a:schemeClr val="accent5">
                  <a:lumMod val="75000"/>
                </a:schemeClr>
              </a:solidFill>
            </a:endParaRPr>
          </a:p>
          <a:p>
            <a:r>
              <a:rPr lang="en-US" sz="1100" dirty="0" err="1">
                <a:solidFill>
                  <a:schemeClr val="accent5">
                    <a:lumMod val="75000"/>
                  </a:schemeClr>
                </a:solidFill>
                <a:hlinkClick r:id="rId4">
                  <a:extLst>
                    <a:ext uri="{A12FA001-AC4F-418D-AE19-62706E023703}">
                      <ahyp:hlinkClr xmlns:ahyp="http://schemas.microsoft.com/office/drawing/2018/hyperlinkcolor" val="tx"/>
                    </a:ext>
                  </a:extLst>
                </a:hlinkClick>
              </a:rPr>
              <a:t>intext:"Index</a:t>
            </a:r>
            <a:r>
              <a:rPr lang="en-US" sz="1100" dirty="0">
                <a:solidFill>
                  <a:schemeClr val="accent5">
                    <a:lumMod val="75000"/>
                  </a:schemeClr>
                </a:solidFill>
                <a:hlinkClick r:id="rId4">
                  <a:extLst>
                    <a:ext uri="{A12FA001-AC4F-418D-AE19-62706E023703}">
                      <ahyp:hlinkClr xmlns:ahyp="http://schemas.microsoft.com/office/drawing/2018/hyperlinkcolor" val="tx"/>
                    </a:ext>
                  </a:extLst>
                </a:hlinkClick>
              </a:rPr>
              <a:t> of /password“</a:t>
            </a:r>
            <a:endParaRPr lang="en-US" sz="1200" dirty="0">
              <a:solidFill>
                <a:schemeClr val="accent5">
                  <a:lumMod val="75000"/>
                </a:schemeClr>
              </a:solidFill>
            </a:endParaRPr>
          </a:p>
          <a:p>
            <a:endParaRPr lang="en-US" sz="1200" dirty="0">
              <a:solidFill>
                <a:schemeClr val="accent5">
                  <a:lumMod val="75000"/>
                </a:schemeClr>
              </a:solidFill>
            </a:endParaRPr>
          </a:p>
          <a:p>
            <a:r>
              <a:rPr lang="en-US" sz="1100" dirty="0" err="1">
                <a:solidFill>
                  <a:schemeClr val="accent5">
                    <a:lumMod val="75000"/>
                  </a:schemeClr>
                </a:solidFill>
                <a:hlinkClick r:id="rId5">
                  <a:extLst>
                    <a:ext uri="{A12FA001-AC4F-418D-AE19-62706E023703}">
                      <ahyp:hlinkClr xmlns:ahyp="http://schemas.microsoft.com/office/drawing/2018/hyperlinkcolor" val="tx"/>
                    </a:ext>
                  </a:extLst>
                </a:hlinkClick>
              </a:rPr>
              <a:t>intitle:"index</a:t>
            </a:r>
            <a:r>
              <a:rPr lang="en-US" sz="1100" dirty="0">
                <a:solidFill>
                  <a:schemeClr val="accent5">
                    <a:lumMod val="75000"/>
                  </a:schemeClr>
                </a:solidFill>
                <a:hlinkClick r:id="rId5">
                  <a:extLst>
                    <a:ext uri="{A12FA001-AC4F-418D-AE19-62706E023703}">
                      <ahyp:hlinkClr xmlns:ahyp="http://schemas.microsoft.com/office/drawing/2018/hyperlinkcolor" val="tx"/>
                    </a:ext>
                  </a:extLst>
                </a:hlinkClick>
              </a:rPr>
              <a:t> of" "passwords.xlsx"</a:t>
            </a:r>
            <a:endParaRPr lang="en-US" sz="1200" dirty="0">
              <a:solidFill>
                <a:schemeClr val="accent5">
                  <a:lumMod val="75000"/>
                </a:schemeClr>
              </a:solidFill>
            </a:endParaRPr>
          </a:p>
          <a:p>
            <a:endParaRPr lang="en-US" dirty="0"/>
          </a:p>
          <a:p>
            <a:endParaRPr lang="en-US" dirty="0"/>
          </a:p>
        </p:txBody>
      </p:sp>
      <p:sp>
        <p:nvSpPr>
          <p:cNvPr id="9" name="Text Placeholder 1">
            <a:extLst>
              <a:ext uri="{FF2B5EF4-FFF2-40B4-BE49-F238E27FC236}">
                <a16:creationId xmlns:a16="http://schemas.microsoft.com/office/drawing/2014/main" id="{FF1CE59B-DC8F-4B5E-919C-936BE8861883}"/>
              </a:ext>
            </a:extLst>
          </p:cNvPr>
          <p:cNvSpPr txBox="1">
            <a:spLocks/>
          </p:cNvSpPr>
          <p:nvPr/>
        </p:nvSpPr>
        <p:spPr>
          <a:xfrm>
            <a:off x="4386468" y="1205898"/>
            <a:ext cx="3886200" cy="2942032"/>
          </a:xfrm>
          <a:prstGeom prst="rect">
            <a:avLst/>
          </a:prstGeom>
        </p:spPr>
        <p:txBody>
          <a:bodyPr lIns="0" tIns="45710" rIns="0" bIns="45710">
            <a:noAutofit/>
          </a:bodyPr>
          <a:lstStyle>
            <a:lvl1pPr marL="174625" indent="-117475" algn="l" defTabSz="684213" rtl="0" eaLnBrk="1" fontAlgn="base" hangingPunct="1">
              <a:lnSpc>
                <a:spcPct val="95000"/>
              </a:lnSpc>
              <a:spcBef>
                <a:spcPts val="1110"/>
              </a:spcBef>
              <a:spcAft>
                <a:spcPct val="0"/>
              </a:spcAft>
              <a:buClr>
                <a:schemeClr val="tx1"/>
              </a:buClr>
              <a:buSzPct val="60000"/>
              <a:buFont typeface="Arial"/>
              <a:buChar char="•"/>
              <a:defRPr lang="en-US" sz="2000" b="0" i="0" kern="1200">
                <a:solidFill>
                  <a:schemeClr val="tx1"/>
                </a:solidFill>
                <a:latin typeface="+mn-lt"/>
                <a:ea typeface="ＭＳ Ｐゴシック" charset="0"/>
                <a:cs typeface="CiscoSans ExtraLight"/>
              </a:defRPr>
            </a:lvl1pPr>
            <a:lvl2pPr marL="288925" indent="-114300" algn="l" defTabSz="684213" rtl="0" eaLnBrk="1" fontAlgn="base" hangingPunct="1">
              <a:lnSpc>
                <a:spcPct val="95000"/>
              </a:lnSpc>
              <a:spcBef>
                <a:spcPts val="450"/>
              </a:spcBef>
              <a:spcAft>
                <a:spcPct val="0"/>
              </a:spcAft>
              <a:buClr>
                <a:schemeClr val="tx1"/>
              </a:buClr>
              <a:buSzPct val="60000"/>
              <a:buFont typeface="Arial"/>
              <a:buChar char="•"/>
              <a:defRPr lang="en-US" sz="1800" b="0" i="0" kern="1200">
                <a:solidFill>
                  <a:schemeClr val="tx1"/>
                </a:solidFill>
                <a:latin typeface="+mn-lt"/>
                <a:ea typeface="ＭＳ Ｐゴシック" charset="0"/>
                <a:cs typeface="CiscoSans ExtraLight"/>
              </a:defRPr>
            </a:lvl2pPr>
            <a:lvl3pPr marL="403225" indent="-114300" algn="l" defTabSz="684213" rtl="0" eaLnBrk="1" fontAlgn="base" hangingPunct="1">
              <a:lnSpc>
                <a:spcPct val="95000"/>
              </a:lnSpc>
              <a:spcBef>
                <a:spcPts val="625"/>
              </a:spcBef>
              <a:spcAft>
                <a:spcPct val="0"/>
              </a:spcAft>
              <a:buClr>
                <a:schemeClr val="tx1"/>
              </a:buClr>
              <a:buSzPct val="60000"/>
              <a:buFont typeface="Arial"/>
              <a:buChar char="•"/>
              <a:defRPr lang="en-US" sz="1600" b="0" i="0" kern="1200">
                <a:solidFill>
                  <a:schemeClr val="tx1"/>
                </a:solidFill>
                <a:latin typeface="+mn-lt"/>
                <a:ea typeface="ＭＳ Ｐゴシック" charset="0"/>
                <a:cs typeface="CiscoSans ExtraLight"/>
              </a:defRPr>
            </a:lvl3pPr>
            <a:lvl4pPr marL="517525" indent="-114300" algn="l" defTabSz="684213" rtl="0" eaLnBrk="1" fontAlgn="base" hangingPunct="1">
              <a:lnSpc>
                <a:spcPct val="95000"/>
              </a:lnSpc>
              <a:spcBef>
                <a:spcPts val="625"/>
              </a:spcBef>
              <a:spcAft>
                <a:spcPct val="0"/>
              </a:spcAft>
              <a:buClr>
                <a:schemeClr val="tx1"/>
              </a:buClr>
              <a:buSzPct val="60000"/>
              <a:buFont typeface="Arial"/>
              <a:buChar char="•"/>
              <a:defRPr lang="en-US" sz="1400" b="0" i="0" kern="1200">
                <a:solidFill>
                  <a:schemeClr val="tx1"/>
                </a:solidFill>
                <a:latin typeface="+mn-lt"/>
                <a:ea typeface="ＭＳ Ｐゴシック" charset="0"/>
                <a:cs typeface="CiscoSans ExtraLight"/>
              </a:defRPr>
            </a:lvl4pPr>
            <a:lvl5pPr marL="631825" indent="-114300" algn="l" defTabSz="684213" rtl="0" eaLnBrk="1" fontAlgn="base" hangingPunct="1">
              <a:lnSpc>
                <a:spcPct val="95000"/>
              </a:lnSpc>
              <a:spcBef>
                <a:spcPts val="625"/>
              </a:spcBef>
              <a:spcAft>
                <a:spcPct val="0"/>
              </a:spcAft>
              <a:buClr>
                <a:schemeClr val="tx1"/>
              </a:buClr>
              <a:buSzPct val="60000"/>
              <a:buFont typeface="Arial"/>
              <a:buChar char="•"/>
              <a:defRPr lang="en-US" sz="1200" b="0" i="0" kern="1200">
                <a:solidFill>
                  <a:schemeClr val="tx1"/>
                </a:solidFill>
                <a:latin typeface="+mn-lt"/>
                <a:ea typeface="ＭＳ Ｐゴシック" charset="0"/>
                <a:cs typeface="CiscoSans ExtraLight"/>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r>
              <a:rPr lang="en-US" sz="1200" dirty="0"/>
              <a:t>Files containing juicy info :  </a:t>
            </a:r>
          </a:p>
          <a:p>
            <a:r>
              <a:rPr lang="en-US" sz="1100" dirty="0" err="1">
                <a:solidFill>
                  <a:schemeClr val="accent5">
                    <a:lumMod val="75000"/>
                  </a:schemeClr>
                </a:solidFill>
                <a:hlinkClick r:id="rId6">
                  <a:extLst>
                    <a:ext uri="{A12FA001-AC4F-418D-AE19-62706E023703}">
                      <ahyp:hlinkClr xmlns:ahyp="http://schemas.microsoft.com/office/drawing/2018/hyperlinkcolor" val="tx"/>
                    </a:ext>
                  </a:extLst>
                </a:hlinkClick>
              </a:rPr>
              <a:t>Database:phpmyadmin</a:t>
            </a:r>
            <a:r>
              <a:rPr lang="en-US" sz="1100" dirty="0">
                <a:solidFill>
                  <a:schemeClr val="accent5">
                    <a:lumMod val="75000"/>
                  </a:schemeClr>
                </a:solidFill>
                <a:hlinkClick r:id="rId6">
                  <a:extLst>
                    <a:ext uri="{A12FA001-AC4F-418D-AE19-62706E023703}">
                      <ahyp:hlinkClr xmlns:ahyp="http://schemas.microsoft.com/office/drawing/2018/hyperlinkcolor" val="tx"/>
                    </a:ext>
                  </a:extLst>
                </a:hlinkClick>
              </a:rPr>
              <a:t> </a:t>
            </a:r>
            <a:r>
              <a:rPr lang="en-US" sz="1100" dirty="0" err="1">
                <a:solidFill>
                  <a:schemeClr val="accent5">
                    <a:lumMod val="75000"/>
                  </a:schemeClr>
                </a:solidFill>
                <a:hlinkClick r:id="rId6">
                  <a:extLst>
                    <a:ext uri="{A12FA001-AC4F-418D-AE19-62706E023703}">
                      <ahyp:hlinkClr xmlns:ahyp="http://schemas.microsoft.com/office/drawing/2018/hyperlinkcolor" val="tx"/>
                    </a:ext>
                  </a:extLst>
                </a:hlinkClick>
              </a:rPr>
              <a:t>intext:mysql</a:t>
            </a:r>
            <a:r>
              <a:rPr lang="en-US" sz="1100" dirty="0">
                <a:solidFill>
                  <a:schemeClr val="accent5">
                    <a:lumMod val="75000"/>
                  </a:schemeClr>
                </a:solidFill>
                <a:hlinkClick r:id="rId6">
                  <a:extLst>
                    <a:ext uri="{A12FA001-AC4F-418D-AE19-62706E023703}">
                      <ahyp:hlinkClr xmlns:ahyp="http://schemas.microsoft.com/office/drawing/2018/hyperlinkcolor" val="tx"/>
                    </a:ext>
                  </a:extLst>
                </a:hlinkClick>
              </a:rPr>
              <a:t> </a:t>
            </a:r>
            <a:r>
              <a:rPr lang="en-US" sz="1100" dirty="0" err="1">
                <a:solidFill>
                  <a:schemeClr val="accent5">
                    <a:lumMod val="75000"/>
                  </a:schemeClr>
                </a:solidFill>
                <a:hlinkClick r:id="rId6">
                  <a:extLst>
                    <a:ext uri="{A12FA001-AC4F-418D-AE19-62706E023703}">
                      <ahyp:hlinkClr xmlns:ahyp="http://schemas.microsoft.com/office/drawing/2018/hyperlinkcolor" val="tx"/>
                    </a:ext>
                  </a:extLst>
                </a:hlinkClick>
              </a:rPr>
              <a:t>ext:sql</a:t>
            </a:r>
            <a:r>
              <a:rPr lang="en-US" sz="1100" dirty="0">
                <a:solidFill>
                  <a:schemeClr val="accent5">
                    <a:lumMod val="75000"/>
                  </a:schemeClr>
                </a:solidFill>
                <a:hlinkClick r:id="rId6">
                  <a:extLst>
                    <a:ext uri="{A12FA001-AC4F-418D-AE19-62706E023703}">
                      <ahyp:hlinkClr xmlns:ahyp="http://schemas.microsoft.com/office/drawing/2018/hyperlinkcolor" val="tx"/>
                    </a:ext>
                  </a:extLst>
                </a:hlinkClick>
              </a:rPr>
              <a:t> </a:t>
            </a:r>
            <a:r>
              <a:rPr lang="en-US" sz="1100" dirty="0" err="1">
                <a:solidFill>
                  <a:schemeClr val="accent5">
                    <a:lumMod val="75000"/>
                  </a:schemeClr>
                </a:solidFill>
                <a:hlinkClick r:id="rId6">
                  <a:extLst>
                    <a:ext uri="{A12FA001-AC4F-418D-AE19-62706E023703}">
                      <ahyp:hlinkClr xmlns:ahyp="http://schemas.microsoft.com/office/drawing/2018/hyperlinkcolor" val="tx"/>
                    </a:ext>
                  </a:extLst>
                </a:hlinkClick>
              </a:rPr>
              <a:t>inurl:phpMyAdmin</a:t>
            </a:r>
            <a:endParaRPr lang="en-US" sz="1100" dirty="0">
              <a:solidFill>
                <a:schemeClr val="accent5">
                  <a:lumMod val="75000"/>
                </a:schemeClr>
              </a:solidFill>
            </a:endParaRPr>
          </a:p>
          <a:p>
            <a:endParaRPr lang="en-US" sz="1100" dirty="0">
              <a:solidFill>
                <a:schemeClr val="accent5">
                  <a:lumMod val="75000"/>
                </a:schemeClr>
              </a:solidFill>
            </a:endParaRPr>
          </a:p>
          <a:p>
            <a:r>
              <a:rPr lang="en-US" sz="1100" dirty="0" err="1">
                <a:solidFill>
                  <a:schemeClr val="accent5">
                    <a:lumMod val="75000"/>
                  </a:schemeClr>
                </a:solidFill>
                <a:hlinkClick r:id="rId7">
                  <a:extLst>
                    <a:ext uri="{A12FA001-AC4F-418D-AE19-62706E023703}">
                      <ahyp:hlinkClr xmlns:ahyp="http://schemas.microsoft.com/office/drawing/2018/hyperlinkcolor" val="tx"/>
                    </a:ext>
                  </a:extLst>
                </a:hlinkClick>
              </a:rPr>
              <a:t>allintext</a:t>
            </a:r>
            <a:r>
              <a:rPr lang="en-US" sz="1100" dirty="0">
                <a:solidFill>
                  <a:schemeClr val="accent5">
                    <a:lumMod val="75000"/>
                  </a:schemeClr>
                </a:solidFill>
                <a:hlinkClick r:id="rId7">
                  <a:extLst>
                    <a:ext uri="{A12FA001-AC4F-418D-AE19-62706E023703}">
                      <ahyp:hlinkClr xmlns:ahyp="http://schemas.microsoft.com/office/drawing/2018/hyperlinkcolor" val="tx"/>
                    </a:ext>
                  </a:extLst>
                </a:hlinkClick>
              </a:rPr>
              <a:t>:"API_SECRET*" </a:t>
            </a:r>
            <a:r>
              <a:rPr lang="en-US" sz="1100" dirty="0" err="1">
                <a:solidFill>
                  <a:schemeClr val="accent5">
                    <a:lumMod val="75000"/>
                  </a:schemeClr>
                </a:solidFill>
                <a:hlinkClick r:id="rId7">
                  <a:extLst>
                    <a:ext uri="{A12FA001-AC4F-418D-AE19-62706E023703}">
                      <ahyp:hlinkClr xmlns:ahyp="http://schemas.microsoft.com/office/drawing/2018/hyperlinkcolor" val="tx"/>
                    </a:ext>
                  </a:extLst>
                </a:hlinkClick>
              </a:rPr>
              <a:t>ext:env</a:t>
            </a:r>
            <a:r>
              <a:rPr lang="en-US" sz="1100" dirty="0">
                <a:solidFill>
                  <a:schemeClr val="accent5">
                    <a:lumMod val="75000"/>
                  </a:schemeClr>
                </a:solidFill>
                <a:hlinkClick r:id="rId7">
                  <a:extLst>
                    <a:ext uri="{A12FA001-AC4F-418D-AE19-62706E023703}">
                      <ahyp:hlinkClr xmlns:ahyp="http://schemas.microsoft.com/office/drawing/2018/hyperlinkcolor" val="tx"/>
                    </a:ext>
                  </a:extLst>
                </a:hlinkClick>
              </a:rPr>
              <a:t> | </a:t>
            </a:r>
            <a:r>
              <a:rPr lang="en-US" sz="1100" dirty="0" err="1">
                <a:solidFill>
                  <a:schemeClr val="accent5">
                    <a:lumMod val="75000"/>
                  </a:schemeClr>
                </a:solidFill>
                <a:hlinkClick r:id="rId7">
                  <a:extLst>
                    <a:ext uri="{A12FA001-AC4F-418D-AE19-62706E023703}">
                      <ahyp:hlinkClr xmlns:ahyp="http://schemas.microsoft.com/office/drawing/2018/hyperlinkcolor" val="tx"/>
                    </a:ext>
                  </a:extLst>
                </a:hlinkClick>
              </a:rPr>
              <a:t>ext:yml</a:t>
            </a:r>
            <a:endParaRPr lang="en-US" sz="1100" dirty="0">
              <a:solidFill>
                <a:schemeClr val="accent5">
                  <a:lumMod val="75000"/>
                </a:schemeClr>
              </a:solidFill>
            </a:endParaRPr>
          </a:p>
          <a:p>
            <a:endParaRPr lang="en-US" sz="1100" dirty="0">
              <a:solidFill>
                <a:schemeClr val="accent5">
                  <a:lumMod val="75000"/>
                </a:schemeClr>
              </a:solidFill>
            </a:endParaRPr>
          </a:p>
          <a:p>
            <a:r>
              <a:rPr lang="en-US" sz="1100" dirty="0" err="1">
                <a:solidFill>
                  <a:schemeClr val="accent5">
                    <a:lumMod val="75000"/>
                  </a:schemeClr>
                </a:solidFill>
              </a:rPr>
              <a:t>site:amazonaws.com</a:t>
            </a:r>
            <a:r>
              <a:rPr lang="en-US" sz="1100" dirty="0">
                <a:solidFill>
                  <a:schemeClr val="accent5">
                    <a:lumMod val="75000"/>
                  </a:schemeClr>
                </a:solidFill>
              </a:rPr>
              <a:t> </a:t>
            </a:r>
            <a:r>
              <a:rPr lang="en-US" sz="1100" dirty="0" err="1">
                <a:solidFill>
                  <a:schemeClr val="accent5">
                    <a:lumMod val="75000"/>
                  </a:schemeClr>
                </a:solidFill>
              </a:rPr>
              <a:t>intext:dhcp</a:t>
            </a:r>
            <a:r>
              <a:rPr lang="en-US" sz="1100" dirty="0">
                <a:solidFill>
                  <a:schemeClr val="accent5">
                    <a:lumMod val="75000"/>
                  </a:schemeClr>
                </a:solidFill>
              </a:rPr>
              <a:t> </a:t>
            </a:r>
            <a:r>
              <a:rPr lang="en-US" sz="1100" dirty="0" err="1">
                <a:solidFill>
                  <a:schemeClr val="accent5">
                    <a:lumMod val="75000"/>
                  </a:schemeClr>
                </a:solidFill>
              </a:rPr>
              <a:t>filetype:txt</a:t>
            </a:r>
            <a:endParaRPr lang="en-US" sz="1100" dirty="0">
              <a:solidFill>
                <a:schemeClr val="accent5">
                  <a:lumMod val="75000"/>
                </a:schemeClr>
              </a:solidFill>
            </a:endParaRPr>
          </a:p>
          <a:p>
            <a:endParaRPr lang="en-US" sz="1100" dirty="0">
              <a:solidFill>
                <a:schemeClr val="accent5">
                  <a:lumMod val="75000"/>
                </a:schemeClr>
              </a:solidFill>
              <a:effectLst/>
              <a:latin typeface="+mj-lt"/>
            </a:endParaRPr>
          </a:p>
          <a:p>
            <a:r>
              <a:rPr lang="en-US" sz="1100" dirty="0">
                <a:solidFill>
                  <a:schemeClr val="accent5">
                    <a:lumMod val="75000"/>
                  </a:schemeClr>
                </a:solidFill>
                <a:effectLst/>
                <a:latin typeface="+mj-lt"/>
              </a:rPr>
              <a:t>Public Google Drives - </a:t>
            </a:r>
            <a:r>
              <a:rPr lang="en-US" sz="1100" dirty="0" err="1">
                <a:solidFill>
                  <a:schemeClr val="accent5">
                    <a:lumMod val="75000"/>
                  </a:schemeClr>
                </a:solidFill>
                <a:effectLst/>
                <a:latin typeface="+mj-lt"/>
              </a:rPr>
              <a:t>inurl</a:t>
            </a:r>
            <a:r>
              <a:rPr lang="en-US" sz="1100" dirty="0">
                <a:solidFill>
                  <a:schemeClr val="accent5">
                    <a:lumMod val="75000"/>
                  </a:schemeClr>
                </a:solidFill>
                <a:effectLst/>
                <a:latin typeface="+mj-lt"/>
              </a:rPr>
              <a:t>:"</a:t>
            </a:r>
            <a:r>
              <a:rPr lang="en-US" sz="1100" dirty="0" err="1">
                <a:solidFill>
                  <a:schemeClr val="accent5">
                    <a:lumMod val="75000"/>
                  </a:schemeClr>
                </a:solidFill>
                <a:effectLst/>
                <a:latin typeface="+mj-lt"/>
              </a:rPr>
              <a:t>folderview?id</a:t>
            </a:r>
            <a:r>
              <a:rPr lang="en-US" sz="1100" dirty="0">
                <a:solidFill>
                  <a:schemeClr val="accent5">
                    <a:lumMod val="75000"/>
                  </a:schemeClr>
                </a:solidFill>
                <a:effectLst/>
                <a:latin typeface="+mj-lt"/>
              </a:rPr>
              <a:t>=" </a:t>
            </a:r>
            <a:r>
              <a:rPr lang="en-US" sz="1100" dirty="0" err="1">
                <a:solidFill>
                  <a:schemeClr val="accent5">
                    <a:lumMod val="75000"/>
                  </a:schemeClr>
                </a:solidFill>
                <a:effectLst/>
                <a:latin typeface="+mj-lt"/>
              </a:rPr>
              <a:t>site:"drive.google.com</a:t>
            </a:r>
            <a:r>
              <a:rPr lang="en-US" sz="1100" dirty="0">
                <a:solidFill>
                  <a:schemeClr val="accent5">
                    <a:lumMod val="75000"/>
                  </a:schemeClr>
                </a:solidFill>
                <a:effectLst/>
                <a:latin typeface="+mj-lt"/>
              </a:rPr>
              <a:t>“</a:t>
            </a:r>
          </a:p>
          <a:p>
            <a:endParaRPr lang="en-US" sz="1100" dirty="0">
              <a:solidFill>
                <a:schemeClr val="accent5">
                  <a:lumMod val="75000"/>
                </a:schemeClr>
              </a:solidFill>
            </a:endParaRPr>
          </a:p>
          <a:p>
            <a:endParaRPr lang="en-US" sz="1100" dirty="0"/>
          </a:p>
          <a:p>
            <a:endParaRPr lang="en-US" sz="1100" dirty="0"/>
          </a:p>
          <a:p>
            <a:pPr marL="57150" indent="0">
              <a:buNone/>
            </a:pPr>
            <a:endParaRPr lang="en-US" sz="1100" dirty="0"/>
          </a:p>
          <a:p>
            <a:endParaRPr lang="en-US" sz="1100" dirty="0"/>
          </a:p>
          <a:p>
            <a:endParaRPr lang="en-US" sz="1100" dirty="0"/>
          </a:p>
          <a:p>
            <a:endParaRPr lang="en-US" dirty="0"/>
          </a:p>
          <a:p>
            <a:endParaRPr lang="en-US" dirty="0"/>
          </a:p>
        </p:txBody>
      </p:sp>
    </p:spTree>
    <p:extLst>
      <p:ext uri="{BB962C8B-B14F-4D97-AF65-F5344CB8AC3E}">
        <p14:creationId xmlns:p14="http://schemas.microsoft.com/office/powerpoint/2010/main" val="10754329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6686EDC-580D-4162-A9A3-4681E577F34F}"/>
              </a:ext>
            </a:extLst>
          </p:cNvPr>
          <p:cNvSpPr txBox="1"/>
          <p:nvPr/>
        </p:nvSpPr>
        <p:spPr>
          <a:xfrm>
            <a:off x="5632174" y="255257"/>
            <a:ext cx="1696278" cy="369332"/>
          </a:xfrm>
          <a:prstGeom prst="rect">
            <a:avLst/>
          </a:prstGeom>
          <a:noFill/>
        </p:spPr>
        <p:txBody>
          <a:bodyPr wrap="square">
            <a:spAutoFit/>
          </a:bodyPr>
          <a:lstStyle/>
          <a:p>
            <a:pPr algn="ctr"/>
            <a:r>
              <a:rPr lang="en-US" sz="1800" b="1" dirty="0">
                <a:effectLst/>
                <a:latin typeface="Calibri" panose="020F0502020204030204" pitchFamily="34" charset="0"/>
                <a:ea typeface="Times New Roman" panose="02020603050405020304" pitchFamily="18" charset="0"/>
              </a:rPr>
              <a:t>OSINT</a:t>
            </a:r>
            <a:endParaRPr lang="en-US" dirty="0"/>
          </a:p>
        </p:txBody>
      </p:sp>
      <p:sp>
        <p:nvSpPr>
          <p:cNvPr id="7" name="TextBox 6">
            <a:extLst>
              <a:ext uri="{FF2B5EF4-FFF2-40B4-BE49-F238E27FC236}">
                <a16:creationId xmlns:a16="http://schemas.microsoft.com/office/drawing/2014/main" id="{629F4793-7B44-47C8-B97C-2F6E780C2F32}"/>
              </a:ext>
            </a:extLst>
          </p:cNvPr>
          <p:cNvSpPr txBox="1"/>
          <p:nvPr/>
        </p:nvSpPr>
        <p:spPr>
          <a:xfrm>
            <a:off x="4412973" y="824084"/>
            <a:ext cx="4572000" cy="4035207"/>
          </a:xfrm>
          <a:prstGeom prst="rect">
            <a:avLst/>
          </a:prstGeom>
          <a:noFill/>
        </p:spPr>
        <p:txBody>
          <a:bodyPr wrap="square">
            <a:spAutoFit/>
          </a:bodyPr>
          <a:lstStyle/>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What is OSINT?</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Easiest way to define OSINT is via Wikipedia: </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“Open-source intelligence​(​OSINT​) is data collected from publicly available sources to be used in an intelligence context”</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Or better we say,</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sz="1800" dirty="0">
                <a:effectLst/>
                <a:latin typeface="Calibri" panose="020F0502020204030204" pitchFamily="34" charset="0"/>
                <a:ea typeface="Times New Roman" panose="02020603050405020304" pitchFamily="18" charset="0"/>
              </a:rPr>
              <a:t>OSINT is the process of collecting and analyzing information which is acquired from public and open sources. Public and open are terms that tend to deceive you that they are available freely, but it is not, and that is just one of the things we will talk about here.</a:t>
            </a:r>
            <a:r>
              <a:rPr lang="en-US" sz="2400" dirty="0">
                <a:effectLst/>
                <a:latin typeface="Calibri" panose="020F0502020204030204" pitchFamily="34" charset="0"/>
                <a:ea typeface="Times New Roman" panose="02020603050405020304" pitchFamily="18" charset="0"/>
              </a:rPr>
              <a:t>	</a:t>
            </a:r>
            <a:endParaRPr lang="en-US" dirty="0"/>
          </a:p>
        </p:txBody>
      </p:sp>
      <p:pic>
        <p:nvPicPr>
          <p:cNvPr id="3" name="Picture 2">
            <a:extLst>
              <a:ext uri="{FF2B5EF4-FFF2-40B4-BE49-F238E27FC236}">
                <a16:creationId xmlns:a16="http://schemas.microsoft.com/office/drawing/2014/main" id="{B6673E37-6133-4EFA-9BF0-77B974E33456}"/>
              </a:ext>
            </a:extLst>
          </p:cNvPr>
          <p:cNvPicPr>
            <a:picLocks noChangeAspect="1"/>
          </p:cNvPicPr>
          <p:nvPr/>
        </p:nvPicPr>
        <p:blipFill>
          <a:blip r:embed="rId2"/>
          <a:stretch>
            <a:fillRect/>
          </a:stretch>
        </p:blipFill>
        <p:spPr>
          <a:xfrm>
            <a:off x="469624" y="1152554"/>
            <a:ext cx="3376145" cy="2346022"/>
          </a:xfrm>
          <a:prstGeom prst="rect">
            <a:avLst/>
          </a:prstGeom>
        </p:spPr>
      </p:pic>
    </p:spTree>
    <p:extLst>
      <p:ext uri="{BB962C8B-B14F-4D97-AF65-F5344CB8AC3E}">
        <p14:creationId xmlns:p14="http://schemas.microsoft.com/office/powerpoint/2010/main" val="10610682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5359B230-7CC1-4D26-8CA7-1C0069B3A3A8}"/>
              </a:ext>
            </a:extLst>
          </p:cNvPr>
          <p:cNvGraphicFramePr>
            <a:graphicFrameLocks noGrp="1"/>
          </p:cNvGraphicFramePr>
          <p:nvPr>
            <p:extLst>
              <p:ext uri="{D42A27DB-BD31-4B8C-83A1-F6EECF244321}">
                <p14:modId xmlns:p14="http://schemas.microsoft.com/office/powerpoint/2010/main" val="1904684311"/>
              </p:ext>
            </p:extLst>
          </p:nvPr>
        </p:nvGraphicFramePr>
        <p:xfrm>
          <a:off x="927652" y="924623"/>
          <a:ext cx="7394712" cy="3294254"/>
        </p:xfrm>
        <a:graphic>
          <a:graphicData uri="http://schemas.openxmlformats.org/drawingml/2006/table">
            <a:tbl>
              <a:tblPr firstRow="1" firstCol="1" bandRow="1">
                <a:tableStyleId>{C083E6E3-FA7D-4D7B-A595-EF9225AFEA82}</a:tableStyleId>
              </a:tblPr>
              <a:tblGrid>
                <a:gridCol w="47390">
                  <a:extLst>
                    <a:ext uri="{9D8B030D-6E8A-4147-A177-3AD203B41FA5}">
                      <a16:colId xmlns:a16="http://schemas.microsoft.com/office/drawing/2014/main" val="2455940082"/>
                    </a:ext>
                  </a:extLst>
                </a:gridCol>
                <a:gridCol w="7299932">
                  <a:extLst>
                    <a:ext uri="{9D8B030D-6E8A-4147-A177-3AD203B41FA5}">
                      <a16:colId xmlns:a16="http://schemas.microsoft.com/office/drawing/2014/main" val="3091440217"/>
                    </a:ext>
                  </a:extLst>
                </a:gridCol>
                <a:gridCol w="47390">
                  <a:extLst>
                    <a:ext uri="{9D8B030D-6E8A-4147-A177-3AD203B41FA5}">
                      <a16:colId xmlns:a16="http://schemas.microsoft.com/office/drawing/2014/main" val="1124755152"/>
                    </a:ext>
                  </a:extLst>
                </a:gridCol>
              </a:tblGrid>
              <a:tr h="3294254">
                <a:tc>
                  <a:txBody>
                    <a:bodyPr/>
                    <a:lstStyle/>
                    <a:p>
                      <a:pPr marL="0" marR="0">
                        <a:lnSpc>
                          <a:spcPct val="107000"/>
                        </a:lnSpc>
                        <a:spcBef>
                          <a:spcPts val="0"/>
                        </a:spcBef>
                        <a:spcAft>
                          <a:spcPts val="800"/>
                        </a:spcAft>
                      </a:pPr>
                      <a:r>
                        <a:rPr lang="en-US" sz="1200">
                          <a:solidFill>
                            <a:schemeClr val="tx1"/>
                          </a:solidFill>
                          <a:effectLst/>
                          <a:latin typeface="+mj-lt"/>
                        </a:rPr>
                        <a:t> </a:t>
                      </a:r>
                      <a:endParaRPr lang="en-US" sz="1200">
                        <a:solidFill>
                          <a:schemeClr val="tx1"/>
                        </a:solidFill>
                        <a:effectLst/>
                        <a:latin typeface="+mj-lt"/>
                        <a:ea typeface="Times New Roman" panose="02020603050405020304" pitchFamily="18" charset="0"/>
                        <a:cs typeface="Times New Roman" panose="02020603050405020304" pitchFamily="18" charset="0"/>
                      </a:endParaRPr>
                    </a:p>
                  </a:txBody>
                  <a:tcPr marL="9525" marR="9525" marT="9525" marB="9525" anchor="ctr"/>
                </a:tc>
                <a:tc>
                  <a:txBody>
                    <a:bodyPr/>
                    <a:lstStyle/>
                    <a:p>
                      <a:pPr marL="0" marR="0">
                        <a:lnSpc>
                          <a:spcPct val="107000"/>
                        </a:lnSpc>
                        <a:spcBef>
                          <a:spcPts val="0"/>
                        </a:spcBef>
                        <a:spcAft>
                          <a:spcPts val="800"/>
                        </a:spcAft>
                      </a:pPr>
                      <a:endParaRPr kumimoji="0" lang="en-US" altLang="en-US" sz="1200" b="0" i="0" u="none" strike="noStrike" cap="none" normalizeH="0" baseline="0" dirty="0">
                        <a:ln>
                          <a:noFill/>
                        </a:ln>
                        <a:solidFill>
                          <a:schemeClr val="tx1"/>
                        </a:solidFill>
                        <a:effectLst/>
                        <a:latin typeface="+mj-lt"/>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endParaRPr kumimoji="0" lang="en-US" altLang="en-US" sz="1200" b="0" i="0" u="none" strike="noStrike" kern="1200" cap="none" normalizeH="0" baseline="0" dirty="0">
                        <a:ln>
                          <a:noFill/>
                        </a:ln>
                        <a:solidFill>
                          <a:schemeClr val="tx1"/>
                        </a:solidFill>
                        <a:effectLst/>
                        <a:latin typeface="+mn-lt"/>
                        <a:ea typeface="Times New Roman" panose="02020603050405020304" pitchFamily="18" charset="0"/>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endParaRPr kumimoji="0" lang="en-US" altLang="en-US" sz="1200" b="0" i="0" u="none" strike="noStrike" kern="1200" cap="none" normalizeH="0" baseline="0" dirty="0">
                        <a:ln>
                          <a:noFill/>
                        </a:ln>
                        <a:solidFill>
                          <a:schemeClr val="tx1"/>
                        </a:solidFill>
                        <a:effectLst/>
                        <a:latin typeface="+mn-lt"/>
                        <a:ea typeface="Times New Roman" panose="02020603050405020304" pitchFamily="18" charset="0"/>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endParaRPr kumimoji="0" lang="en-US" altLang="en-US" sz="1200" b="0" i="0" u="none" strike="noStrike" kern="1200" cap="none" normalizeH="0" baseline="0" dirty="0">
                        <a:ln>
                          <a:noFill/>
                        </a:ln>
                        <a:solidFill>
                          <a:schemeClr val="tx1"/>
                        </a:solidFill>
                        <a:effectLst/>
                        <a:latin typeface="+mn-lt"/>
                        <a:ea typeface="Times New Roman" panose="02020603050405020304" pitchFamily="18" charset="0"/>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n-US" altLang="en-US" sz="1200" b="0" i="0" u="none" strike="noStrike" kern="1200" cap="none" normalizeH="0" baseline="0" dirty="0">
                          <a:ln>
                            <a:noFill/>
                          </a:ln>
                          <a:solidFill>
                            <a:schemeClr val="tx1"/>
                          </a:solidFill>
                          <a:effectLst/>
                          <a:latin typeface="+mn-lt"/>
                          <a:ea typeface="Times New Roman" panose="02020603050405020304" pitchFamily="18" charset="0"/>
                          <a:cs typeface="Calibri" panose="020F0502020204030204" pitchFamily="34" charset="0"/>
                        </a:rPr>
                        <a:t>THE HUB : </a:t>
                      </a:r>
                      <a:r>
                        <a:rPr kumimoji="0" lang="en-US" altLang="en-US" sz="1200" b="0" i="0" u="none" strike="noStrike" kern="1200" cap="none" normalizeH="0" baseline="0" dirty="0">
                          <a:ln>
                            <a:noFill/>
                          </a:ln>
                          <a:solidFill>
                            <a:schemeClr val="tx1"/>
                          </a:solidFill>
                          <a:effectLst/>
                          <a:latin typeface="+mn-lt"/>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https://www.exploit-db.com/google-hacking-database</a:t>
                      </a:r>
                      <a:endParaRPr kumimoji="0" lang="en-US" altLang="en-US" sz="12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n-US" altLang="en-US" sz="1200" b="0" i="0" u="none" strike="noStrike" cap="none" normalizeH="0" baseline="0" dirty="0">
                          <a:ln>
                            <a:noFill/>
                          </a:ln>
                          <a:solidFill>
                            <a:schemeClr val="tx1"/>
                          </a:solidFill>
                          <a:effectLst/>
                          <a:latin typeface="+mj-lt"/>
                          <a:ea typeface="Times New Roman" panose="02020603050405020304" pitchFamily="18" charset="0"/>
                          <a:cs typeface="Calibri" panose="020F0502020204030204" pitchFamily="34" charset="0"/>
                        </a:rPr>
                        <a:t>	</a:t>
                      </a:r>
                      <a:endParaRPr kumimoji="0" lang="en-US" altLang="en-US" sz="1200" b="0" i="0" u="none" strike="noStrike" cap="none" normalizeH="0" baseline="0" dirty="0">
                        <a:ln>
                          <a:noFill/>
                        </a:ln>
                        <a:solidFill>
                          <a:schemeClr val="tx1"/>
                        </a:solidFill>
                        <a:effectLst/>
                        <a:latin typeface="+mj-lt"/>
                      </a:endParaRPr>
                    </a:p>
                    <a:p>
                      <a:pPr>
                        <a:lnSpc>
                          <a:spcPct val="107000"/>
                        </a:lnSpc>
                      </a:pPr>
                      <a:endParaRPr lang="en-US" sz="1200" dirty="0">
                        <a:solidFill>
                          <a:schemeClr val="tx1"/>
                        </a:solidFill>
                        <a:effectLst/>
                        <a:latin typeface="+mj-lt"/>
                        <a:cs typeface="Times New Roman" panose="02020603050405020304" pitchFamily="18" charset="0"/>
                      </a:endParaRPr>
                    </a:p>
                  </a:txBody>
                  <a:tcPr marL="9525" marR="9525" marT="9525" marB="9525" anchor="ctr"/>
                </a:tc>
                <a:tc>
                  <a:txBody>
                    <a:bodyPr/>
                    <a:lstStyle/>
                    <a:p>
                      <a:pPr>
                        <a:lnSpc>
                          <a:spcPct val="107000"/>
                        </a:lnSpc>
                      </a:pPr>
                      <a:endParaRPr lang="en-US" sz="1200" dirty="0">
                        <a:solidFill>
                          <a:schemeClr val="tx1"/>
                        </a:solidFill>
                        <a:effectLst/>
                        <a:latin typeface="+mj-lt"/>
                        <a:cs typeface="Times New Roman" panose="02020603050405020304" pitchFamily="18" charset="0"/>
                      </a:endParaRPr>
                    </a:p>
                  </a:txBody>
                  <a:tcPr marL="9525" marR="9525" marT="9525" marB="9525" anchor="ctr"/>
                </a:tc>
                <a:extLst>
                  <a:ext uri="{0D108BD9-81ED-4DB2-BD59-A6C34878D82A}">
                    <a16:rowId xmlns:a16="http://schemas.microsoft.com/office/drawing/2014/main" val="3206357393"/>
                  </a:ext>
                </a:extLst>
              </a:tr>
            </a:tbl>
          </a:graphicData>
        </a:graphic>
      </p:graphicFrame>
      <p:pic>
        <p:nvPicPr>
          <p:cNvPr id="4" name="Picture 3">
            <a:extLst>
              <a:ext uri="{FF2B5EF4-FFF2-40B4-BE49-F238E27FC236}">
                <a16:creationId xmlns:a16="http://schemas.microsoft.com/office/drawing/2014/main" id="{377D3F2B-74ED-4046-B586-B155A9687B0F}"/>
              </a:ext>
            </a:extLst>
          </p:cNvPr>
          <p:cNvPicPr>
            <a:picLocks noChangeAspect="1"/>
          </p:cNvPicPr>
          <p:nvPr/>
        </p:nvPicPr>
        <p:blipFill>
          <a:blip r:embed="rId3"/>
          <a:stretch>
            <a:fillRect/>
          </a:stretch>
        </p:blipFill>
        <p:spPr>
          <a:xfrm>
            <a:off x="2948815" y="1329565"/>
            <a:ext cx="3286125" cy="1000125"/>
          </a:xfrm>
          <a:prstGeom prst="rect">
            <a:avLst/>
          </a:prstGeom>
        </p:spPr>
      </p:pic>
    </p:spTree>
    <p:extLst>
      <p:ext uri="{BB962C8B-B14F-4D97-AF65-F5344CB8AC3E}">
        <p14:creationId xmlns:p14="http://schemas.microsoft.com/office/powerpoint/2010/main" val="11032125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FB10A2E-9350-466B-9027-2AC83A8ABBAE}"/>
              </a:ext>
            </a:extLst>
          </p:cNvPr>
          <p:cNvSpPr txBox="1"/>
          <p:nvPr/>
        </p:nvSpPr>
        <p:spPr>
          <a:xfrm>
            <a:off x="6530454" y="354420"/>
            <a:ext cx="1972101" cy="369332"/>
          </a:xfrm>
          <a:prstGeom prst="rect">
            <a:avLst/>
          </a:prstGeom>
          <a:noFill/>
        </p:spPr>
        <p:txBody>
          <a:bodyPr wrap="square">
            <a:spAutoFit/>
          </a:bodyPr>
          <a:lstStyle/>
          <a:p>
            <a:r>
              <a:rPr lang="en-US" sz="1800" dirty="0">
                <a:effectLst/>
                <a:latin typeface="Calibri" panose="020F0502020204030204" pitchFamily="34" charset="0"/>
                <a:ea typeface="Times New Roman" panose="02020603050405020304" pitchFamily="18" charset="0"/>
                <a:cs typeface="Calibri" panose="020F0502020204030204" pitchFamily="34" charset="0"/>
              </a:rPr>
              <a:t>PASTEBIN</a:t>
            </a:r>
            <a:endParaRPr lang="en-US" dirty="0"/>
          </a:p>
        </p:txBody>
      </p:sp>
      <p:sp>
        <p:nvSpPr>
          <p:cNvPr id="7" name="TextBox 6">
            <a:extLst>
              <a:ext uri="{FF2B5EF4-FFF2-40B4-BE49-F238E27FC236}">
                <a16:creationId xmlns:a16="http://schemas.microsoft.com/office/drawing/2014/main" id="{0890BD33-08F3-4F77-A456-3D6BF3E6790C}"/>
              </a:ext>
            </a:extLst>
          </p:cNvPr>
          <p:cNvSpPr txBox="1"/>
          <p:nvPr/>
        </p:nvSpPr>
        <p:spPr>
          <a:xfrm>
            <a:off x="331032" y="3116609"/>
            <a:ext cx="3998794" cy="646331"/>
          </a:xfrm>
          <a:prstGeom prst="rect">
            <a:avLst/>
          </a:prstGeom>
          <a:noFill/>
        </p:spPr>
        <p:txBody>
          <a:bodyPr wrap="square">
            <a:spAutoFit/>
          </a:bodyPr>
          <a:lstStyle/>
          <a:p>
            <a:pPr algn="ctr"/>
            <a:r>
              <a:rPr lang="en-US" sz="1800" dirty="0">
                <a:solidFill>
                  <a:schemeClr val="bg1"/>
                </a:solidFill>
                <a:effectLst/>
                <a:latin typeface="Calibri" panose="020F0502020204030204" pitchFamily="34" charset="0"/>
                <a:ea typeface="Times New Roman" panose="02020603050405020304" pitchFamily="18" charset="0"/>
              </a:rPr>
              <a:t>Ex: </a:t>
            </a:r>
            <a:r>
              <a:rPr lang="en-US" sz="1800" u="sng"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https://pastebin.com/UpNjLRaS</a:t>
            </a:r>
            <a:r>
              <a:rPr lang="en-US" sz="1800" dirty="0">
                <a:solidFill>
                  <a:schemeClr val="bg1"/>
                </a:solidFill>
                <a:effectLst/>
                <a:latin typeface="Calibri" panose="020F0502020204030204" pitchFamily="34" charset="0"/>
                <a:ea typeface="Times New Roman" panose="02020603050405020304" pitchFamily="18" charset="0"/>
              </a:rPr>
              <a:t> | </a:t>
            </a:r>
            <a:r>
              <a:rPr lang="en-US" sz="1800" u="sng"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https://pastebin.com/UpNjLRaS</a:t>
            </a:r>
            <a:r>
              <a:rPr lang="en-US" sz="1800" dirty="0">
                <a:solidFill>
                  <a:schemeClr val="bg1"/>
                </a:solidFill>
                <a:effectLst/>
                <a:latin typeface="Calibri" panose="020F0502020204030204" pitchFamily="34" charset="0"/>
                <a:ea typeface="Times New Roman" panose="02020603050405020304" pitchFamily="18" charset="0"/>
              </a:rPr>
              <a:t>	</a:t>
            </a:r>
            <a:endParaRPr lang="en-US" dirty="0">
              <a:solidFill>
                <a:schemeClr val="bg1"/>
              </a:solidFill>
            </a:endParaRPr>
          </a:p>
        </p:txBody>
      </p:sp>
      <p:sp>
        <p:nvSpPr>
          <p:cNvPr id="9" name="TextBox 8">
            <a:extLst>
              <a:ext uri="{FF2B5EF4-FFF2-40B4-BE49-F238E27FC236}">
                <a16:creationId xmlns:a16="http://schemas.microsoft.com/office/drawing/2014/main" id="{F9A3AE02-68D0-48A9-BD4F-F0E7F6B0573C}"/>
              </a:ext>
            </a:extLst>
          </p:cNvPr>
          <p:cNvSpPr txBox="1"/>
          <p:nvPr/>
        </p:nvSpPr>
        <p:spPr>
          <a:xfrm>
            <a:off x="4572000" y="1281530"/>
            <a:ext cx="4572000" cy="774507"/>
          </a:xfrm>
          <a:prstGeom prst="rect">
            <a:avLst/>
          </a:prstGeom>
          <a:noFill/>
        </p:spPr>
        <p:txBody>
          <a:bodyPr wrap="square">
            <a:spAutoFit/>
          </a:bodyPr>
          <a:lstStyle/>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Password Dumps | Archives Links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Mostly used by hackers to leak information</a:t>
            </a:r>
          </a:p>
        </p:txBody>
      </p:sp>
      <p:sp>
        <p:nvSpPr>
          <p:cNvPr id="13" name="TextBox 12">
            <a:extLst>
              <a:ext uri="{FF2B5EF4-FFF2-40B4-BE49-F238E27FC236}">
                <a16:creationId xmlns:a16="http://schemas.microsoft.com/office/drawing/2014/main" id="{79351E1F-3DD9-4A8D-B7DC-2F7334D33108}"/>
              </a:ext>
            </a:extLst>
          </p:cNvPr>
          <p:cNvSpPr txBox="1"/>
          <p:nvPr/>
        </p:nvSpPr>
        <p:spPr>
          <a:xfrm>
            <a:off x="-1678402" y="4136974"/>
            <a:ext cx="5605892" cy="671915"/>
          </a:xfrm>
          <a:prstGeom prst="rect">
            <a:avLst/>
          </a:prstGeom>
          <a:noFill/>
        </p:spPr>
        <p:txBody>
          <a:bodyPr wrap="square">
            <a:spAutoFit/>
          </a:bodyPr>
          <a:lstStyle/>
          <a:p>
            <a:pPr marL="1371600" marR="0" indent="457200" algn="ctr">
              <a:lnSpc>
                <a:spcPct val="107000"/>
              </a:lnSpc>
              <a:spcBef>
                <a:spcPts val="0"/>
              </a:spcBef>
              <a:spcAft>
                <a:spcPts val="800"/>
              </a:spcAft>
            </a:pPr>
            <a:r>
              <a:rPr lang="en-US" sz="1800" u="sng"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 </a:t>
            </a:r>
            <a:r>
              <a:rPr lang="en-US" sz="18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Ex: </a:t>
            </a:r>
            <a:r>
              <a:rPr lang="en-US" sz="1800" u="sng"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https://pastebin.com/awqUq72B</a:t>
            </a:r>
            <a:r>
              <a:rPr lang="en-US" sz="18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 | </a:t>
            </a:r>
            <a:r>
              <a:rPr lang="en-US" sz="1800" u="sng"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hlinkClick r:id="rId4">
                  <a:extLst>
                    <a:ext uri="{A12FA001-AC4F-418D-AE19-62706E023703}">
                      <ahyp:hlinkClr xmlns:ahyp="http://schemas.microsoft.com/office/drawing/2018/hyperlinkcolor" val="tx"/>
                    </a:ext>
                  </a:extLst>
                </a:hlinkClick>
              </a:rPr>
              <a:t>http://archive.is/j6sgo</a:t>
            </a:r>
            <a:endParaRPr lang="en-US" sz="1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53D8211E-A768-419D-AF7A-1DF2D9238D65}"/>
              </a:ext>
            </a:extLst>
          </p:cNvPr>
          <p:cNvPicPr>
            <a:picLocks noChangeAspect="1"/>
          </p:cNvPicPr>
          <p:nvPr/>
        </p:nvPicPr>
        <p:blipFill>
          <a:blip r:embed="rId5"/>
          <a:stretch>
            <a:fillRect/>
          </a:stretch>
        </p:blipFill>
        <p:spPr>
          <a:xfrm>
            <a:off x="594893" y="1281530"/>
            <a:ext cx="3471072" cy="1378729"/>
          </a:xfrm>
          <a:prstGeom prst="rect">
            <a:avLst/>
          </a:prstGeom>
        </p:spPr>
      </p:pic>
      <p:sp>
        <p:nvSpPr>
          <p:cNvPr id="8" name="TextBox 7">
            <a:extLst>
              <a:ext uri="{FF2B5EF4-FFF2-40B4-BE49-F238E27FC236}">
                <a16:creationId xmlns:a16="http://schemas.microsoft.com/office/drawing/2014/main" id="{D8F8B457-64F2-482C-86AF-4D113EBD55CE}"/>
              </a:ext>
            </a:extLst>
          </p:cNvPr>
          <p:cNvSpPr txBox="1"/>
          <p:nvPr/>
        </p:nvSpPr>
        <p:spPr>
          <a:xfrm>
            <a:off x="5186570" y="3568830"/>
            <a:ext cx="3831534" cy="375552"/>
          </a:xfrm>
          <a:prstGeom prst="rect">
            <a:avLst/>
          </a:prstGeom>
          <a:noFill/>
        </p:spPr>
        <p:txBody>
          <a:bodyPr wrap="square">
            <a:spAutoFit/>
          </a:bodyPr>
          <a:lstStyle/>
          <a:p>
            <a:pPr marL="0" marR="0">
              <a:lnSpc>
                <a:spcPct val="107000"/>
              </a:lnSpc>
              <a:spcBef>
                <a:spcPts val="0"/>
              </a:spcBef>
              <a:spcAft>
                <a:spcPts val="800"/>
              </a:spcAft>
            </a:pPr>
            <a:r>
              <a:rPr lang="en-US" sz="1800" dirty="0" err="1">
                <a:effectLst/>
                <a:latin typeface="Calibri" panose="020F0502020204030204" pitchFamily="34" charset="0"/>
                <a:ea typeface="Times New Roman" panose="02020603050405020304" pitchFamily="18" charset="0"/>
                <a:cs typeface="Calibri" panose="020F0502020204030204" pitchFamily="34" charset="0"/>
              </a:rPr>
              <a:t>Pastebin</a:t>
            </a:r>
            <a:r>
              <a:rPr lang="en-US" sz="1800" dirty="0">
                <a:effectLst/>
                <a:latin typeface="Calibri" panose="020F0502020204030204" pitchFamily="34" charset="0"/>
                <a:ea typeface="Times New Roman" panose="02020603050405020304" pitchFamily="18" charset="0"/>
                <a:cs typeface="Calibri" panose="020F0502020204030204" pitchFamily="34" charset="0"/>
              </a:rPr>
              <a:t> + </a:t>
            </a:r>
            <a:r>
              <a:rPr lang="en-US" sz="1800" dirty="0" err="1">
                <a:effectLst/>
                <a:latin typeface="Calibri" panose="020F0502020204030204" pitchFamily="34" charset="0"/>
                <a:ea typeface="Times New Roman" panose="02020603050405020304" pitchFamily="18" charset="0"/>
                <a:cs typeface="Calibri" panose="020F0502020204030204" pitchFamily="34" charset="0"/>
              </a:rPr>
              <a:t>Wayback</a:t>
            </a:r>
            <a:r>
              <a:rPr lang="en-US" sz="1800" dirty="0">
                <a:effectLst/>
                <a:latin typeface="Calibri" panose="020F0502020204030204" pitchFamily="34" charset="0"/>
                <a:ea typeface="Times New Roman" panose="02020603050405020304" pitchFamily="18" charset="0"/>
                <a:cs typeface="Calibri" panose="020F0502020204030204" pitchFamily="34" charset="0"/>
              </a:rPr>
              <a:t> Machine = MAGIC</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3186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BC11EA8-72CB-4203-9C97-71C1F81201EB}"/>
              </a:ext>
            </a:extLst>
          </p:cNvPr>
          <p:cNvSpPr txBox="1"/>
          <p:nvPr/>
        </p:nvSpPr>
        <p:spPr>
          <a:xfrm>
            <a:off x="4664765" y="142176"/>
            <a:ext cx="4572000" cy="784702"/>
          </a:xfrm>
          <a:prstGeom prst="rect">
            <a:avLst/>
          </a:prstGeom>
          <a:noFill/>
        </p:spPr>
        <p:txBody>
          <a:bodyPr wrap="square">
            <a:spAutoFit/>
          </a:bodyPr>
          <a:lstStyle/>
          <a:p>
            <a:pPr marL="0" marR="0" algn="ctr">
              <a:lnSpc>
                <a:spcPct val="107000"/>
              </a:lnSpc>
              <a:spcBef>
                <a:spcPts val="0"/>
              </a:spcBef>
              <a:spcAft>
                <a:spcPts val="800"/>
              </a:spcAft>
            </a:pPr>
            <a:r>
              <a:rPr lang="en-US" sz="4400" dirty="0">
                <a:effectLst/>
                <a:latin typeface="Calibri" panose="020F0502020204030204" pitchFamily="34" charset="0"/>
                <a:ea typeface="Times New Roman" panose="02020603050405020304" pitchFamily="18" charset="0"/>
                <a:cs typeface="Calibri" panose="020F0502020204030204" pitchFamily="34" charset="0"/>
              </a:rPr>
              <a:t>SHODAN</a:t>
            </a:r>
            <a:endParaRPr lang="en-US" sz="4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9DB74BE7-A828-4274-8A6E-D97149AE9726}"/>
              </a:ext>
            </a:extLst>
          </p:cNvPr>
          <p:cNvSpPr txBox="1"/>
          <p:nvPr/>
        </p:nvSpPr>
        <p:spPr>
          <a:xfrm>
            <a:off x="4572000" y="899306"/>
            <a:ext cx="4257259" cy="3709285"/>
          </a:xfrm>
          <a:prstGeom prst="rect">
            <a:avLst/>
          </a:prstGeom>
          <a:noFill/>
        </p:spPr>
        <p:txBody>
          <a:bodyPr wrap="square">
            <a:spAutoFit/>
          </a:bodyPr>
          <a:lstStyle/>
          <a:p>
            <a:pPr marL="228600" marR="0">
              <a:lnSpc>
                <a:spcPct val="107000"/>
              </a:lnSpc>
              <a:spcBef>
                <a:spcPts val="0"/>
              </a:spcBef>
              <a:spcAft>
                <a:spcPts val="800"/>
              </a:spcAft>
            </a:pPr>
            <a:r>
              <a:rPr lang="en-US" sz="1600" dirty="0">
                <a:effectLst/>
                <a:latin typeface="Calibri" panose="020F0502020204030204" pitchFamily="34" charset="0"/>
                <a:ea typeface="Times New Roman" panose="02020603050405020304" pitchFamily="18" charset="0"/>
                <a:cs typeface="Calibri" panose="020F0502020204030204" pitchFamily="34" charset="0"/>
              </a:rPr>
              <a:t>Shodan is a network security monitor and search engine focused on the the internet of things. It was created by John </a:t>
            </a:r>
            <a:r>
              <a:rPr lang="en-US" sz="1600" dirty="0" err="1">
                <a:effectLst/>
                <a:latin typeface="Calibri" panose="020F0502020204030204" pitchFamily="34" charset="0"/>
                <a:ea typeface="Times New Roman" panose="02020603050405020304" pitchFamily="18" charset="0"/>
                <a:cs typeface="Calibri" panose="020F0502020204030204" pitchFamily="34" charset="0"/>
              </a:rPr>
              <a:t>Matherly</a:t>
            </a:r>
            <a:r>
              <a:rPr lang="en-US" sz="1600" dirty="0">
                <a:effectLst/>
                <a:latin typeface="Calibri" panose="020F0502020204030204" pitchFamily="34" charset="0"/>
                <a:ea typeface="Times New Roman" panose="02020603050405020304" pitchFamily="18" charset="0"/>
                <a:cs typeface="Calibri" panose="020F0502020204030204" pitchFamily="34" charset="0"/>
              </a:rPr>
              <a:t> in 2009 to keep track of publicly accessible computers inside any network.</a:t>
            </a:r>
          </a:p>
          <a:p>
            <a:pPr marL="228600" marR="0">
              <a:lnSpc>
                <a:spcPct val="107000"/>
              </a:lnSpc>
              <a:spcBef>
                <a:spcPts val="0"/>
              </a:spcBef>
              <a:spcAft>
                <a:spcPts val="800"/>
              </a:spcAft>
            </a:pP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228600" marR="0">
              <a:lnSpc>
                <a:spcPct val="107000"/>
              </a:lnSpc>
              <a:spcBef>
                <a:spcPts val="0"/>
              </a:spcBef>
              <a:spcAft>
                <a:spcPts val="800"/>
              </a:spcAft>
            </a:pPr>
            <a:r>
              <a:rPr lang="en-US" sz="1600" dirty="0">
                <a:effectLst/>
                <a:latin typeface="Calibri" panose="020F0502020204030204" pitchFamily="34" charset="0"/>
                <a:ea typeface="Times New Roman" panose="02020603050405020304" pitchFamily="18" charset="0"/>
                <a:cs typeface="Calibri" panose="020F0502020204030204" pitchFamily="34" charset="0"/>
              </a:rPr>
              <a:t>Shodan is pretty much like Google</a:t>
            </a:r>
            <a:r>
              <a:rPr lang="en-US" sz="1600" dirty="0">
                <a:latin typeface="Calibri" panose="020F0502020204030204" pitchFamily="34" charset="0"/>
                <a:ea typeface="Times New Roman" panose="02020603050405020304" pitchFamily="18" charset="0"/>
                <a:cs typeface="Times New Roman" panose="02020603050405020304" pitchFamily="18" charset="0"/>
              </a:rPr>
              <a:t> </a:t>
            </a:r>
            <a:r>
              <a:rPr lang="en-US" sz="1600" dirty="0">
                <a:effectLst/>
                <a:latin typeface="Calibri" panose="020F0502020204030204" pitchFamily="34" charset="0"/>
                <a:ea typeface="Times New Roman" panose="02020603050405020304" pitchFamily="18" charset="0"/>
                <a:cs typeface="Calibri" panose="020F0502020204030204" pitchFamily="34" charset="0"/>
              </a:rPr>
              <a:t>but instead of showing you fancy images and rich content / informative </a:t>
            </a:r>
            <a:r>
              <a:rPr lang="en-US" sz="1600" dirty="0" err="1">
                <a:effectLst/>
                <a:latin typeface="Calibri" panose="020F0502020204030204" pitchFamily="34" charset="0"/>
                <a:ea typeface="Times New Roman" panose="02020603050405020304" pitchFamily="18" charset="0"/>
                <a:cs typeface="Calibri" panose="020F0502020204030204" pitchFamily="34" charset="0"/>
              </a:rPr>
              <a:t>websites,</a:t>
            </a:r>
            <a:r>
              <a:rPr lang="en-US" sz="1600" dirty="0" err="1">
                <a:effectLst/>
                <a:latin typeface="Calibri" panose="020F0502020204030204" pitchFamily="34" charset="0"/>
                <a:ea typeface="Times New Roman" panose="02020603050405020304" pitchFamily="18" charset="0"/>
              </a:rPr>
              <a:t>it</a:t>
            </a:r>
            <a:r>
              <a:rPr lang="en-US" sz="1600" dirty="0">
                <a:effectLst/>
                <a:latin typeface="Calibri" panose="020F0502020204030204" pitchFamily="34" charset="0"/>
                <a:ea typeface="Times New Roman" panose="02020603050405020304" pitchFamily="18" charset="0"/>
              </a:rPr>
              <a:t> will show you things that are more related to the interest of IT security researchers like SSH, FTP, SNMP, Telnet, RTSP, IMAP and HTTP server banners and public information</a:t>
            </a:r>
            <a:endParaRPr lang="en-US" sz="1600" dirty="0"/>
          </a:p>
        </p:txBody>
      </p:sp>
      <p:sp>
        <p:nvSpPr>
          <p:cNvPr id="7" name="TextBox 6">
            <a:extLst>
              <a:ext uri="{FF2B5EF4-FFF2-40B4-BE49-F238E27FC236}">
                <a16:creationId xmlns:a16="http://schemas.microsoft.com/office/drawing/2014/main" id="{5BB0728D-2080-4F34-863B-E2A621871DEA}"/>
              </a:ext>
            </a:extLst>
          </p:cNvPr>
          <p:cNvSpPr txBox="1"/>
          <p:nvPr/>
        </p:nvSpPr>
        <p:spPr>
          <a:xfrm>
            <a:off x="77239" y="1961420"/>
            <a:ext cx="4618382" cy="2564100"/>
          </a:xfrm>
          <a:prstGeom prst="rect">
            <a:avLst/>
          </a:prstGeom>
          <a:noFill/>
        </p:spPr>
        <p:txBody>
          <a:bodyPr wrap="square">
            <a:spAutoFit/>
          </a:bodyPr>
          <a:lstStyle/>
          <a:p>
            <a:pPr marL="22860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Results will be shown ordered by country, operating system, network, and ports.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22860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pPr>
            <a:r>
              <a:rPr lang="en-US" sz="1800" dirty="0">
                <a:effectLst/>
                <a:latin typeface="Calibri" panose="020F0502020204030204" pitchFamily="34" charset="0"/>
                <a:ea typeface="Times New Roman" panose="02020603050405020304" pitchFamily="18" charset="0"/>
                <a:cs typeface="Calibri" panose="020F0502020204030204" pitchFamily="34" charset="0"/>
              </a:rPr>
              <a:t>Search Engine for IOT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pPr>
            <a:r>
              <a:rPr lang="en-US" sz="1800" dirty="0">
                <a:effectLst/>
                <a:latin typeface="Calibri" panose="020F0502020204030204" pitchFamily="34" charset="0"/>
                <a:ea typeface="Times New Roman" panose="02020603050405020304" pitchFamily="18" charset="0"/>
                <a:cs typeface="Calibri" panose="020F0502020204030204" pitchFamily="34" charset="0"/>
              </a:rPr>
              <a:t>Lookups for IP ports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pPr>
            <a:r>
              <a:rPr lang="en-US" sz="1800" dirty="0">
                <a:effectLst/>
                <a:latin typeface="Calibri" panose="020F0502020204030204" pitchFamily="34" charset="0"/>
                <a:ea typeface="Times New Roman" panose="02020603050405020304" pitchFamily="18" charset="0"/>
                <a:cs typeface="Calibri" panose="020F0502020204030204" pitchFamily="34" charset="0"/>
              </a:rPr>
              <a:t>Lookups for latest devices and affected by - CVE’s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DBBD58D6-F61B-49C2-8D05-1C7F014D71A5}"/>
              </a:ext>
            </a:extLst>
          </p:cNvPr>
          <p:cNvPicPr>
            <a:picLocks noChangeAspect="1"/>
          </p:cNvPicPr>
          <p:nvPr/>
        </p:nvPicPr>
        <p:blipFill>
          <a:blip r:embed="rId2"/>
          <a:stretch>
            <a:fillRect/>
          </a:stretch>
        </p:blipFill>
        <p:spPr>
          <a:xfrm>
            <a:off x="362156" y="172071"/>
            <a:ext cx="4086225" cy="1552575"/>
          </a:xfrm>
          <a:prstGeom prst="rect">
            <a:avLst/>
          </a:prstGeom>
        </p:spPr>
      </p:pic>
    </p:spTree>
    <p:extLst>
      <p:ext uri="{BB962C8B-B14F-4D97-AF65-F5344CB8AC3E}">
        <p14:creationId xmlns:p14="http://schemas.microsoft.com/office/powerpoint/2010/main" val="30158075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1">
            <a:extLst>
              <a:ext uri="{FF2B5EF4-FFF2-40B4-BE49-F238E27FC236}">
                <a16:creationId xmlns:a16="http://schemas.microsoft.com/office/drawing/2014/main" id="{34179B97-E56C-4364-B333-F189F4AC8B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2539" y="1223168"/>
            <a:ext cx="2019300" cy="269716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23F08EB-9F4F-4E74-9B6D-CA78115615C9}"/>
              </a:ext>
            </a:extLst>
          </p:cNvPr>
          <p:cNvSpPr txBox="1"/>
          <p:nvPr/>
        </p:nvSpPr>
        <p:spPr>
          <a:xfrm>
            <a:off x="4673877" y="1734477"/>
            <a:ext cx="3814972" cy="156966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tabLst/>
            </a:pPr>
            <a:r>
              <a:rPr lang="en-US" altLang="en-US" sz="1600" dirty="0">
                <a:latin typeface="Calibri" panose="020F0502020204030204" pitchFamily="34" charset="0"/>
                <a:ea typeface="Times New Roman" panose="02020603050405020304" pitchFamily="18" charset="0"/>
                <a:cs typeface="Calibri" panose="020F0502020204030204" pitchFamily="34" charset="0"/>
              </a:rPr>
              <a:t>Try out:</a:t>
            </a:r>
          </a:p>
          <a:p>
            <a:pPr marL="0" marR="0" lvl="0" indent="0" algn="l" defTabSz="914400" rtl="0" eaLnBrk="0" fontAlgn="base" latinLnBrk="0" hangingPunct="0">
              <a:lnSpc>
                <a:spcPct val="100000"/>
              </a:lnSpc>
              <a:spcBef>
                <a:spcPct val="0"/>
              </a:spcBef>
              <a:spcAft>
                <a:spcPct val="0"/>
              </a:spcAft>
              <a:buClrTx/>
              <a:buSzTx/>
              <a:buFontTx/>
              <a:buAutoNum type="arabicPeriod"/>
              <a:tabLst/>
            </a:pPr>
            <a:endParaRPr kumimoji="0" lang="en-US" altLang="en-US" sz="16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sz="16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Search for an IOT device on google</a:t>
            </a:r>
            <a:endParaRPr kumimoji="0" lang="en-US" altLang="en-US" sz="16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sz="16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Search for device name on </a:t>
            </a:r>
            <a:r>
              <a:rPr kumimoji="0" lang="en-US" altLang="en-US" sz="1600" b="0" i="0"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shodan</a:t>
            </a:r>
            <a:endParaRPr kumimoji="0" lang="en-US" altLang="en-US" sz="16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sz="16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Refine </a:t>
            </a:r>
            <a:r>
              <a:rPr lang="en-US" altLang="en-US" sz="1600" dirty="0">
                <a:latin typeface="Calibri" panose="020F0502020204030204" pitchFamily="34" charset="0"/>
                <a:ea typeface="Times New Roman" panose="02020603050405020304" pitchFamily="18" charset="0"/>
                <a:cs typeface="Calibri" panose="020F0502020204030204" pitchFamily="34" charset="0"/>
              </a:rPr>
              <a:t>results with filters</a:t>
            </a: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6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4.Zoom in to specific host and get details</a:t>
            </a:r>
            <a:endParaRPr kumimoji="0" lang="en-US" altLang="en-US" sz="1600" b="0" i="0" u="none" strike="noStrike" cap="none" normalizeH="0" baseline="0" dirty="0">
              <a:ln>
                <a:noFill/>
              </a:ln>
              <a:solidFill>
                <a:schemeClr val="tx1"/>
              </a:solidFill>
              <a:effectLst/>
            </a:endParaRPr>
          </a:p>
        </p:txBody>
      </p:sp>
      <p:sp>
        <p:nvSpPr>
          <p:cNvPr id="5" name="TextBox 4">
            <a:extLst>
              <a:ext uri="{FF2B5EF4-FFF2-40B4-BE49-F238E27FC236}">
                <a16:creationId xmlns:a16="http://schemas.microsoft.com/office/drawing/2014/main" id="{B109C85D-ED97-44C9-8AC5-289AB86804C2}"/>
              </a:ext>
            </a:extLst>
          </p:cNvPr>
          <p:cNvSpPr txBox="1"/>
          <p:nvPr/>
        </p:nvSpPr>
        <p:spPr>
          <a:xfrm>
            <a:off x="4969565" y="1038502"/>
            <a:ext cx="4572000" cy="369332"/>
          </a:xfrm>
          <a:prstGeom prst="rect">
            <a:avLst/>
          </a:prstGeom>
          <a:noFill/>
        </p:spPr>
        <p:txBody>
          <a:bodyPr wrap="square">
            <a:spAutoFit/>
          </a:bodyPr>
          <a:lstStyle/>
          <a:p>
            <a:r>
              <a:rPr lang="en-US" dirty="0"/>
              <a:t>https://www.shodan.io/</a:t>
            </a:r>
          </a:p>
        </p:txBody>
      </p:sp>
      <p:pic>
        <p:nvPicPr>
          <p:cNvPr id="3" name="Picture 2">
            <a:extLst>
              <a:ext uri="{FF2B5EF4-FFF2-40B4-BE49-F238E27FC236}">
                <a16:creationId xmlns:a16="http://schemas.microsoft.com/office/drawing/2014/main" id="{310580BF-7ED6-49DE-A799-9336247AA982}"/>
              </a:ext>
            </a:extLst>
          </p:cNvPr>
          <p:cNvPicPr>
            <a:picLocks noChangeAspect="1"/>
          </p:cNvPicPr>
          <p:nvPr/>
        </p:nvPicPr>
        <p:blipFill>
          <a:blip r:embed="rId3"/>
          <a:stretch>
            <a:fillRect/>
          </a:stretch>
        </p:blipFill>
        <p:spPr>
          <a:xfrm>
            <a:off x="5845514" y="3568118"/>
            <a:ext cx="959477" cy="704426"/>
          </a:xfrm>
          <a:prstGeom prst="rect">
            <a:avLst/>
          </a:prstGeom>
        </p:spPr>
      </p:pic>
    </p:spTree>
    <p:extLst>
      <p:ext uri="{BB962C8B-B14F-4D97-AF65-F5344CB8AC3E}">
        <p14:creationId xmlns:p14="http://schemas.microsoft.com/office/powerpoint/2010/main" val="25679318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FDB6AF7-ABB7-4419-9ED4-ABA974C71F63}"/>
              </a:ext>
            </a:extLst>
          </p:cNvPr>
          <p:cNvSpPr txBox="1"/>
          <p:nvPr/>
        </p:nvSpPr>
        <p:spPr>
          <a:xfrm>
            <a:off x="768626" y="335482"/>
            <a:ext cx="7295321" cy="584775"/>
          </a:xfrm>
          <a:prstGeom prst="rect">
            <a:avLst/>
          </a:prstGeom>
          <a:noFill/>
        </p:spPr>
        <p:txBody>
          <a:bodyPr wrap="square">
            <a:spAutoFit/>
          </a:bodyPr>
          <a:lstStyle/>
          <a:p>
            <a:pPr algn="ctr"/>
            <a:r>
              <a:rPr lang="en-US" sz="3200" dirty="0" err="1">
                <a:latin typeface="Copperplate Gothic Bold" panose="020E0705020206020404" pitchFamily="34" charset="0"/>
              </a:rPr>
              <a:t>setup_your_warmachine</a:t>
            </a:r>
            <a:endParaRPr lang="en-US" sz="3200" dirty="0">
              <a:latin typeface="Copperplate Gothic Bold" panose="020E0705020206020404" pitchFamily="34" charset="0"/>
            </a:endParaRPr>
          </a:p>
        </p:txBody>
      </p:sp>
      <p:pic>
        <p:nvPicPr>
          <p:cNvPr id="7" name="Picture 6">
            <a:extLst>
              <a:ext uri="{FF2B5EF4-FFF2-40B4-BE49-F238E27FC236}">
                <a16:creationId xmlns:a16="http://schemas.microsoft.com/office/drawing/2014/main" id="{A1DAA6BD-A4FE-410F-910D-6ACC193A4C88}"/>
              </a:ext>
            </a:extLst>
          </p:cNvPr>
          <p:cNvPicPr>
            <a:picLocks noChangeAspect="1"/>
          </p:cNvPicPr>
          <p:nvPr/>
        </p:nvPicPr>
        <p:blipFill>
          <a:blip r:embed="rId2"/>
          <a:stretch>
            <a:fillRect/>
          </a:stretch>
        </p:blipFill>
        <p:spPr>
          <a:xfrm>
            <a:off x="1714707" y="1112271"/>
            <a:ext cx="2653334" cy="3184001"/>
          </a:xfrm>
          <a:prstGeom prst="rect">
            <a:avLst/>
          </a:prstGeom>
        </p:spPr>
      </p:pic>
      <p:sp>
        <p:nvSpPr>
          <p:cNvPr id="10" name="TextBox 9">
            <a:extLst>
              <a:ext uri="{FF2B5EF4-FFF2-40B4-BE49-F238E27FC236}">
                <a16:creationId xmlns:a16="http://schemas.microsoft.com/office/drawing/2014/main" id="{C8BD34D9-0AB5-431D-81E0-4C9D53248234}"/>
              </a:ext>
            </a:extLst>
          </p:cNvPr>
          <p:cNvSpPr txBox="1"/>
          <p:nvPr/>
        </p:nvSpPr>
        <p:spPr>
          <a:xfrm>
            <a:off x="4775961" y="2458050"/>
            <a:ext cx="3882789" cy="246221"/>
          </a:xfrm>
          <a:prstGeom prst="rect">
            <a:avLst/>
          </a:prstGeom>
          <a:noFill/>
        </p:spPr>
        <p:txBody>
          <a:bodyPr wrap="square" rtlCol="0">
            <a:spAutoFit/>
          </a:bodyPr>
          <a:lstStyle/>
          <a:p>
            <a:r>
              <a:rPr lang="en-US" sz="1000" dirty="0">
                <a:latin typeface="+mn-lt"/>
              </a:rPr>
              <a:t>Open setup_your_warmachine.docx and follow the instructions</a:t>
            </a:r>
          </a:p>
        </p:txBody>
      </p:sp>
    </p:spTree>
    <p:extLst>
      <p:ext uri="{BB962C8B-B14F-4D97-AF65-F5344CB8AC3E}">
        <p14:creationId xmlns:p14="http://schemas.microsoft.com/office/powerpoint/2010/main" val="41177878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CC7EF3-8194-4EE2-A423-3B775D99DBEC}"/>
              </a:ext>
            </a:extLst>
          </p:cNvPr>
          <p:cNvSpPr>
            <a:spLocks noGrp="1"/>
          </p:cNvSpPr>
          <p:nvPr>
            <p:ph type="ctrTitle"/>
          </p:nvPr>
        </p:nvSpPr>
        <p:spPr>
          <a:xfrm>
            <a:off x="1363956" y="1624186"/>
            <a:ext cx="6136775" cy="960816"/>
          </a:xfrm>
        </p:spPr>
        <p:txBody>
          <a:bodyPr/>
          <a:lstStyle/>
          <a:p>
            <a:pPr algn="ctr"/>
            <a:r>
              <a:rPr lang="en-US" dirty="0"/>
              <a:t>Break – ox03</a:t>
            </a:r>
          </a:p>
        </p:txBody>
      </p:sp>
    </p:spTree>
    <p:extLst>
      <p:ext uri="{BB962C8B-B14F-4D97-AF65-F5344CB8AC3E}">
        <p14:creationId xmlns:p14="http://schemas.microsoft.com/office/powerpoint/2010/main" val="38715033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A1F95C-7117-4CA1-856E-14B27C5481FB}"/>
              </a:ext>
            </a:extLst>
          </p:cNvPr>
          <p:cNvSpPr>
            <a:spLocks noGrp="1"/>
          </p:cNvSpPr>
          <p:nvPr>
            <p:ph type="title"/>
          </p:nvPr>
        </p:nvSpPr>
        <p:spPr>
          <a:xfrm>
            <a:off x="437766" y="341313"/>
            <a:ext cx="8345488" cy="731837"/>
          </a:xfrm>
        </p:spPr>
        <p:txBody>
          <a:bodyPr/>
          <a:lstStyle/>
          <a:p>
            <a:pPr algn="ctr"/>
            <a:r>
              <a:rPr lang="en-US" b="1" dirty="0">
                <a:solidFill>
                  <a:schemeClr val="accent5">
                    <a:lumMod val="40000"/>
                    <a:lumOff val="60000"/>
                  </a:schemeClr>
                </a:solidFill>
                <a:latin typeface="Copperplate Gothic Bold" panose="020E0705020206020404" pitchFamily="34" charset="0"/>
              </a:rPr>
              <a:t>CASE STUDY</a:t>
            </a:r>
          </a:p>
        </p:txBody>
      </p:sp>
      <p:pic>
        <p:nvPicPr>
          <p:cNvPr id="5" name="Picture 4">
            <a:extLst>
              <a:ext uri="{FF2B5EF4-FFF2-40B4-BE49-F238E27FC236}">
                <a16:creationId xmlns:a16="http://schemas.microsoft.com/office/drawing/2014/main" id="{4FCA3E76-A985-4800-8BE6-637ED70F12A9}"/>
              </a:ext>
            </a:extLst>
          </p:cNvPr>
          <p:cNvPicPr>
            <a:picLocks noChangeAspect="1"/>
          </p:cNvPicPr>
          <p:nvPr/>
        </p:nvPicPr>
        <p:blipFill>
          <a:blip r:embed="rId2"/>
          <a:stretch>
            <a:fillRect/>
          </a:stretch>
        </p:blipFill>
        <p:spPr>
          <a:xfrm>
            <a:off x="1769201" y="1749183"/>
            <a:ext cx="6015216" cy="1645133"/>
          </a:xfrm>
          <a:prstGeom prst="rect">
            <a:avLst/>
          </a:prstGeom>
        </p:spPr>
      </p:pic>
      <p:sp>
        <p:nvSpPr>
          <p:cNvPr id="6" name="TextBox 5">
            <a:extLst>
              <a:ext uri="{FF2B5EF4-FFF2-40B4-BE49-F238E27FC236}">
                <a16:creationId xmlns:a16="http://schemas.microsoft.com/office/drawing/2014/main" id="{DF0E532D-C393-4237-83AA-3311B7B43B96}"/>
              </a:ext>
            </a:extLst>
          </p:cNvPr>
          <p:cNvSpPr txBox="1"/>
          <p:nvPr/>
        </p:nvSpPr>
        <p:spPr>
          <a:xfrm>
            <a:off x="3418439" y="4334502"/>
            <a:ext cx="1710152" cy="369332"/>
          </a:xfrm>
          <a:prstGeom prst="rect">
            <a:avLst/>
          </a:prstGeom>
          <a:noFill/>
        </p:spPr>
        <p:txBody>
          <a:bodyPr wrap="square" rtlCol="0">
            <a:spAutoFit/>
          </a:bodyPr>
          <a:lstStyle/>
          <a:p>
            <a:r>
              <a:rPr lang="en-US" b="1" dirty="0">
                <a:latin typeface="+mn-lt"/>
              </a:rPr>
              <a:t>Shootout - - </a:t>
            </a:r>
          </a:p>
        </p:txBody>
      </p:sp>
      <p:pic>
        <p:nvPicPr>
          <p:cNvPr id="7" name="Picture 6">
            <a:extLst>
              <a:ext uri="{FF2B5EF4-FFF2-40B4-BE49-F238E27FC236}">
                <a16:creationId xmlns:a16="http://schemas.microsoft.com/office/drawing/2014/main" id="{5B1347B9-E66B-4594-A8DC-9DB1D45727E7}"/>
              </a:ext>
            </a:extLst>
          </p:cNvPr>
          <p:cNvPicPr>
            <a:picLocks noChangeAspect="1"/>
          </p:cNvPicPr>
          <p:nvPr/>
        </p:nvPicPr>
        <p:blipFill>
          <a:blip r:embed="rId3"/>
          <a:stretch>
            <a:fillRect/>
          </a:stretch>
        </p:blipFill>
        <p:spPr>
          <a:xfrm>
            <a:off x="5128591" y="4359699"/>
            <a:ext cx="2982360" cy="318939"/>
          </a:xfrm>
          <a:prstGeom prst="rect">
            <a:avLst/>
          </a:prstGeom>
        </p:spPr>
      </p:pic>
    </p:spTree>
    <p:extLst>
      <p:ext uri="{BB962C8B-B14F-4D97-AF65-F5344CB8AC3E}">
        <p14:creationId xmlns:p14="http://schemas.microsoft.com/office/powerpoint/2010/main" val="41249648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A1F95C-7117-4CA1-856E-14B27C5481FB}"/>
              </a:ext>
            </a:extLst>
          </p:cNvPr>
          <p:cNvSpPr>
            <a:spLocks noGrp="1"/>
          </p:cNvSpPr>
          <p:nvPr>
            <p:ph type="title"/>
          </p:nvPr>
        </p:nvSpPr>
        <p:spPr>
          <a:xfrm>
            <a:off x="399256" y="88064"/>
            <a:ext cx="8345488" cy="731837"/>
          </a:xfrm>
        </p:spPr>
        <p:txBody>
          <a:bodyPr/>
          <a:lstStyle/>
          <a:p>
            <a:pPr algn="ctr"/>
            <a:r>
              <a:rPr lang="en-US" b="1" dirty="0">
                <a:solidFill>
                  <a:schemeClr val="accent5">
                    <a:lumMod val="40000"/>
                    <a:lumOff val="60000"/>
                  </a:schemeClr>
                </a:solidFill>
                <a:latin typeface="Copperplate Gothic Bold" panose="020E0705020206020404" pitchFamily="34" charset="0"/>
              </a:rPr>
              <a:t>CASE STUDY</a:t>
            </a:r>
          </a:p>
        </p:txBody>
      </p:sp>
      <p:pic>
        <p:nvPicPr>
          <p:cNvPr id="2" name="Picture 1">
            <a:extLst>
              <a:ext uri="{FF2B5EF4-FFF2-40B4-BE49-F238E27FC236}">
                <a16:creationId xmlns:a16="http://schemas.microsoft.com/office/drawing/2014/main" id="{638F6338-9087-478E-952A-14CD8164111E}"/>
              </a:ext>
            </a:extLst>
          </p:cNvPr>
          <p:cNvPicPr>
            <a:picLocks noChangeAspect="1"/>
          </p:cNvPicPr>
          <p:nvPr/>
        </p:nvPicPr>
        <p:blipFill>
          <a:blip r:embed="rId2"/>
          <a:stretch>
            <a:fillRect/>
          </a:stretch>
        </p:blipFill>
        <p:spPr>
          <a:xfrm>
            <a:off x="602775" y="676644"/>
            <a:ext cx="2157591" cy="935566"/>
          </a:xfrm>
          <a:prstGeom prst="rect">
            <a:avLst/>
          </a:prstGeom>
        </p:spPr>
      </p:pic>
      <p:sp>
        <p:nvSpPr>
          <p:cNvPr id="3" name="TextBox 2">
            <a:extLst>
              <a:ext uri="{FF2B5EF4-FFF2-40B4-BE49-F238E27FC236}">
                <a16:creationId xmlns:a16="http://schemas.microsoft.com/office/drawing/2014/main" id="{C4DF3959-577A-4A12-8F84-4AEF14735D5D}"/>
              </a:ext>
            </a:extLst>
          </p:cNvPr>
          <p:cNvSpPr txBox="1"/>
          <p:nvPr/>
        </p:nvSpPr>
        <p:spPr>
          <a:xfrm>
            <a:off x="3338286" y="750048"/>
            <a:ext cx="3478696" cy="369332"/>
          </a:xfrm>
          <a:prstGeom prst="rect">
            <a:avLst/>
          </a:prstGeom>
          <a:noFill/>
        </p:spPr>
        <p:txBody>
          <a:bodyPr wrap="square" rtlCol="0">
            <a:spAutoFit/>
          </a:bodyPr>
          <a:lstStyle/>
          <a:p>
            <a:r>
              <a:rPr lang="en-US" dirty="0">
                <a:latin typeface="+mn-lt"/>
              </a:rPr>
              <a:t>A Person X gets this message</a:t>
            </a:r>
          </a:p>
        </p:txBody>
      </p:sp>
      <p:pic>
        <p:nvPicPr>
          <p:cNvPr id="5" name="Picture 4">
            <a:extLst>
              <a:ext uri="{FF2B5EF4-FFF2-40B4-BE49-F238E27FC236}">
                <a16:creationId xmlns:a16="http://schemas.microsoft.com/office/drawing/2014/main" id="{89EAFA94-4755-4C95-B72F-02101AB14FAD}"/>
              </a:ext>
            </a:extLst>
          </p:cNvPr>
          <p:cNvPicPr>
            <a:picLocks noChangeAspect="1"/>
          </p:cNvPicPr>
          <p:nvPr/>
        </p:nvPicPr>
        <p:blipFill>
          <a:blip r:embed="rId3"/>
          <a:stretch>
            <a:fillRect/>
          </a:stretch>
        </p:blipFill>
        <p:spPr>
          <a:xfrm>
            <a:off x="152400" y="1771571"/>
            <a:ext cx="4416759" cy="2813681"/>
          </a:xfrm>
          <a:prstGeom prst="rect">
            <a:avLst/>
          </a:prstGeom>
        </p:spPr>
      </p:pic>
      <p:sp>
        <p:nvSpPr>
          <p:cNvPr id="7" name="TextBox 6">
            <a:extLst>
              <a:ext uri="{FF2B5EF4-FFF2-40B4-BE49-F238E27FC236}">
                <a16:creationId xmlns:a16="http://schemas.microsoft.com/office/drawing/2014/main" id="{EC3CBB3A-7BA7-42CD-9336-041BA8DE3A03}"/>
              </a:ext>
            </a:extLst>
          </p:cNvPr>
          <p:cNvSpPr txBox="1"/>
          <p:nvPr/>
        </p:nvSpPr>
        <p:spPr>
          <a:xfrm>
            <a:off x="3452982" y="1111070"/>
            <a:ext cx="3249304" cy="369332"/>
          </a:xfrm>
          <a:prstGeom prst="rect">
            <a:avLst/>
          </a:prstGeom>
          <a:noFill/>
        </p:spPr>
        <p:txBody>
          <a:bodyPr wrap="square">
            <a:spAutoFit/>
          </a:bodyPr>
          <a:lstStyle/>
          <a:p>
            <a:r>
              <a:rPr lang="en-US" dirty="0">
                <a:latin typeface="+mn-lt"/>
              </a:rPr>
              <a:t>After Visiting the website</a:t>
            </a:r>
          </a:p>
        </p:txBody>
      </p:sp>
      <p:pic>
        <p:nvPicPr>
          <p:cNvPr id="8" name="Picture 7">
            <a:extLst>
              <a:ext uri="{FF2B5EF4-FFF2-40B4-BE49-F238E27FC236}">
                <a16:creationId xmlns:a16="http://schemas.microsoft.com/office/drawing/2014/main" id="{4611962E-3E0A-4564-B1C5-606537CA9836}"/>
              </a:ext>
            </a:extLst>
          </p:cNvPr>
          <p:cNvPicPr>
            <a:picLocks noChangeAspect="1"/>
          </p:cNvPicPr>
          <p:nvPr/>
        </p:nvPicPr>
        <p:blipFill>
          <a:blip r:embed="rId4"/>
          <a:stretch>
            <a:fillRect/>
          </a:stretch>
        </p:blipFill>
        <p:spPr>
          <a:xfrm>
            <a:off x="4266993" y="1781364"/>
            <a:ext cx="4370903" cy="2900893"/>
          </a:xfrm>
          <a:prstGeom prst="rect">
            <a:avLst/>
          </a:prstGeom>
        </p:spPr>
      </p:pic>
      <p:pic>
        <p:nvPicPr>
          <p:cNvPr id="9" name="Picture 8">
            <a:extLst>
              <a:ext uri="{FF2B5EF4-FFF2-40B4-BE49-F238E27FC236}">
                <a16:creationId xmlns:a16="http://schemas.microsoft.com/office/drawing/2014/main" id="{E2AA9472-D510-48E9-9936-D9D5FAADF611}"/>
              </a:ext>
            </a:extLst>
          </p:cNvPr>
          <p:cNvPicPr>
            <a:picLocks noChangeAspect="1"/>
          </p:cNvPicPr>
          <p:nvPr/>
        </p:nvPicPr>
        <p:blipFill>
          <a:blip r:embed="rId5"/>
          <a:stretch>
            <a:fillRect/>
          </a:stretch>
        </p:blipFill>
        <p:spPr>
          <a:xfrm>
            <a:off x="3112697" y="3701425"/>
            <a:ext cx="2308591" cy="990625"/>
          </a:xfrm>
          <a:prstGeom prst="rect">
            <a:avLst/>
          </a:prstGeom>
        </p:spPr>
      </p:pic>
    </p:spTree>
    <p:extLst>
      <p:ext uri="{BB962C8B-B14F-4D97-AF65-F5344CB8AC3E}">
        <p14:creationId xmlns:p14="http://schemas.microsoft.com/office/powerpoint/2010/main" val="26209675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CD89C89-DE95-44EC-9881-8C8DAE046CC7}"/>
              </a:ext>
            </a:extLst>
          </p:cNvPr>
          <p:cNvPicPr>
            <a:picLocks noChangeAspect="1"/>
          </p:cNvPicPr>
          <p:nvPr/>
        </p:nvPicPr>
        <p:blipFill>
          <a:blip r:embed="rId2"/>
          <a:stretch>
            <a:fillRect/>
          </a:stretch>
        </p:blipFill>
        <p:spPr>
          <a:xfrm>
            <a:off x="159026" y="579960"/>
            <a:ext cx="3863009" cy="4406880"/>
          </a:xfrm>
          <a:prstGeom prst="rect">
            <a:avLst/>
          </a:prstGeom>
        </p:spPr>
      </p:pic>
      <p:pic>
        <p:nvPicPr>
          <p:cNvPr id="6" name="Picture 5">
            <a:extLst>
              <a:ext uri="{FF2B5EF4-FFF2-40B4-BE49-F238E27FC236}">
                <a16:creationId xmlns:a16="http://schemas.microsoft.com/office/drawing/2014/main" id="{08F55BA5-95D6-470C-A285-E73E5C103F30}"/>
              </a:ext>
            </a:extLst>
          </p:cNvPr>
          <p:cNvPicPr>
            <a:picLocks noChangeAspect="1"/>
          </p:cNvPicPr>
          <p:nvPr/>
        </p:nvPicPr>
        <p:blipFill>
          <a:blip r:embed="rId3"/>
          <a:stretch>
            <a:fillRect/>
          </a:stretch>
        </p:blipFill>
        <p:spPr>
          <a:xfrm>
            <a:off x="4601886" y="579960"/>
            <a:ext cx="3432530" cy="1308652"/>
          </a:xfrm>
          <a:prstGeom prst="rect">
            <a:avLst/>
          </a:prstGeom>
        </p:spPr>
      </p:pic>
      <p:pic>
        <p:nvPicPr>
          <p:cNvPr id="7" name="Picture 6">
            <a:extLst>
              <a:ext uri="{FF2B5EF4-FFF2-40B4-BE49-F238E27FC236}">
                <a16:creationId xmlns:a16="http://schemas.microsoft.com/office/drawing/2014/main" id="{8D60194C-10D4-4252-8EAF-26EA2E1A4AC3}"/>
              </a:ext>
            </a:extLst>
          </p:cNvPr>
          <p:cNvPicPr>
            <a:picLocks noChangeAspect="1"/>
          </p:cNvPicPr>
          <p:nvPr/>
        </p:nvPicPr>
        <p:blipFill>
          <a:blip r:embed="rId4"/>
          <a:stretch>
            <a:fillRect/>
          </a:stretch>
        </p:blipFill>
        <p:spPr>
          <a:xfrm>
            <a:off x="4435120" y="2035617"/>
            <a:ext cx="3599296" cy="1659213"/>
          </a:xfrm>
          <a:prstGeom prst="rect">
            <a:avLst/>
          </a:prstGeom>
        </p:spPr>
      </p:pic>
      <p:sp>
        <p:nvSpPr>
          <p:cNvPr id="9" name="TextBox 8">
            <a:extLst>
              <a:ext uri="{FF2B5EF4-FFF2-40B4-BE49-F238E27FC236}">
                <a16:creationId xmlns:a16="http://schemas.microsoft.com/office/drawing/2014/main" id="{5102A206-BEB1-4627-87D7-124B7A6C59E7}"/>
              </a:ext>
            </a:extLst>
          </p:cNvPr>
          <p:cNvSpPr txBox="1"/>
          <p:nvPr/>
        </p:nvSpPr>
        <p:spPr>
          <a:xfrm>
            <a:off x="3544956" y="114349"/>
            <a:ext cx="4572000" cy="369332"/>
          </a:xfrm>
          <a:prstGeom prst="rect">
            <a:avLst/>
          </a:prstGeom>
          <a:noFill/>
        </p:spPr>
        <p:txBody>
          <a:bodyPr wrap="square">
            <a:spAutoFit/>
          </a:bodyPr>
          <a:lstStyle/>
          <a:p>
            <a:r>
              <a:rPr lang="en-US" b="1" dirty="0">
                <a:solidFill>
                  <a:schemeClr val="accent5">
                    <a:lumMod val="40000"/>
                    <a:lumOff val="60000"/>
                  </a:schemeClr>
                </a:solidFill>
                <a:latin typeface="Copperplate Gothic Bold" panose="020E0705020206020404" pitchFamily="34" charset="0"/>
              </a:rPr>
              <a:t>CASE STUDY</a:t>
            </a:r>
            <a:endParaRPr lang="en-US" dirty="0"/>
          </a:p>
        </p:txBody>
      </p:sp>
      <p:sp>
        <p:nvSpPr>
          <p:cNvPr id="11" name="TextBox 10">
            <a:extLst>
              <a:ext uri="{FF2B5EF4-FFF2-40B4-BE49-F238E27FC236}">
                <a16:creationId xmlns:a16="http://schemas.microsoft.com/office/drawing/2014/main" id="{604B4DDB-6488-47F0-9807-9FBBE4B56BAB}"/>
              </a:ext>
            </a:extLst>
          </p:cNvPr>
          <p:cNvSpPr txBox="1"/>
          <p:nvPr/>
        </p:nvSpPr>
        <p:spPr>
          <a:xfrm>
            <a:off x="4214191" y="4009687"/>
            <a:ext cx="4572000" cy="553998"/>
          </a:xfrm>
          <a:prstGeom prst="rect">
            <a:avLst/>
          </a:prstGeom>
          <a:noFill/>
        </p:spPr>
        <p:txBody>
          <a:bodyPr wrap="square">
            <a:spAutoFit/>
          </a:bodyPr>
          <a:lstStyle/>
          <a:p>
            <a:r>
              <a:rPr lang="en-US" sz="1000" dirty="0">
                <a:solidFill>
                  <a:srgbClr val="FFFF00"/>
                </a:solidFill>
              </a:rPr>
              <a:t>Because of the current pandemic, most youngsters are looking for easy ways to earn money online: a simple Google search can point anyone to this kind of website.</a:t>
            </a:r>
          </a:p>
        </p:txBody>
      </p:sp>
    </p:spTree>
    <p:extLst>
      <p:ext uri="{BB962C8B-B14F-4D97-AF65-F5344CB8AC3E}">
        <p14:creationId xmlns:p14="http://schemas.microsoft.com/office/powerpoint/2010/main" val="14238736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A1F95C-7117-4CA1-856E-14B27C5481FB}"/>
              </a:ext>
            </a:extLst>
          </p:cNvPr>
          <p:cNvSpPr>
            <a:spLocks noGrp="1"/>
          </p:cNvSpPr>
          <p:nvPr>
            <p:ph type="title"/>
          </p:nvPr>
        </p:nvSpPr>
        <p:spPr>
          <a:xfrm>
            <a:off x="437766" y="341313"/>
            <a:ext cx="8345488" cy="731837"/>
          </a:xfrm>
        </p:spPr>
        <p:txBody>
          <a:bodyPr/>
          <a:lstStyle/>
          <a:p>
            <a:pPr algn="ctr"/>
            <a:r>
              <a:rPr lang="en-US" b="1" dirty="0">
                <a:solidFill>
                  <a:schemeClr val="accent5">
                    <a:lumMod val="40000"/>
                    <a:lumOff val="60000"/>
                  </a:schemeClr>
                </a:solidFill>
                <a:latin typeface="Copperplate Gothic Bold" panose="020E0705020206020404" pitchFamily="34" charset="0"/>
              </a:rPr>
              <a:t>CASE STUDY</a:t>
            </a:r>
          </a:p>
        </p:txBody>
      </p:sp>
      <p:pic>
        <p:nvPicPr>
          <p:cNvPr id="3" name="Picture 2">
            <a:extLst>
              <a:ext uri="{FF2B5EF4-FFF2-40B4-BE49-F238E27FC236}">
                <a16:creationId xmlns:a16="http://schemas.microsoft.com/office/drawing/2014/main" id="{8CF2938D-74C8-436B-9629-929F684AF43D}"/>
              </a:ext>
            </a:extLst>
          </p:cNvPr>
          <p:cNvPicPr>
            <a:picLocks noChangeAspect="1"/>
          </p:cNvPicPr>
          <p:nvPr/>
        </p:nvPicPr>
        <p:blipFill>
          <a:blip r:embed="rId2"/>
          <a:stretch>
            <a:fillRect/>
          </a:stretch>
        </p:blipFill>
        <p:spPr>
          <a:xfrm>
            <a:off x="1166191" y="1073150"/>
            <a:ext cx="7056784" cy="3520400"/>
          </a:xfrm>
          <a:prstGeom prst="rect">
            <a:avLst/>
          </a:prstGeom>
        </p:spPr>
      </p:pic>
    </p:spTree>
    <p:extLst>
      <p:ext uri="{BB962C8B-B14F-4D97-AF65-F5344CB8AC3E}">
        <p14:creationId xmlns:p14="http://schemas.microsoft.com/office/powerpoint/2010/main" val="21436493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C2C1760-8036-4D98-AF62-8E84E545AE9E}"/>
              </a:ext>
            </a:extLst>
          </p:cNvPr>
          <p:cNvSpPr txBox="1"/>
          <p:nvPr/>
        </p:nvSpPr>
        <p:spPr>
          <a:xfrm>
            <a:off x="4061791" y="246232"/>
            <a:ext cx="3425688" cy="375552"/>
          </a:xfrm>
          <a:prstGeom prst="rect">
            <a:avLst/>
          </a:prstGeom>
          <a:noFill/>
        </p:spPr>
        <p:txBody>
          <a:bodyPr wrap="square">
            <a:spAutoFit/>
          </a:bodyPr>
          <a:lstStyle/>
          <a:p>
            <a:pPr marL="1828800" marR="0" indent="457200">
              <a:lnSpc>
                <a:spcPct val="107000"/>
              </a:lnSpc>
              <a:spcBef>
                <a:spcPts val="0"/>
              </a:spcBef>
              <a:spcAft>
                <a:spcPts val="800"/>
              </a:spcAft>
            </a:pPr>
            <a:r>
              <a:rPr lang="en-US" sz="1800" b="1" dirty="0">
                <a:effectLst/>
                <a:latin typeface="Calibri" panose="020F0502020204030204" pitchFamily="34" charset="0"/>
                <a:ea typeface="Times New Roman" panose="02020603050405020304" pitchFamily="18" charset="0"/>
                <a:cs typeface="Calibri" panose="020F0502020204030204" pitchFamily="34" charset="0"/>
              </a:rPr>
              <a:t>PROCESS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65B2DE45-C10F-4BAC-B840-A9A9BEE8436A}"/>
              </a:ext>
            </a:extLst>
          </p:cNvPr>
          <p:cNvSpPr txBox="1"/>
          <p:nvPr/>
        </p:nvSpPr>
        <p:spPr>
          <a:xfrm>
            <a:off x="4658139" y="1273009"/>
            <a:ext cx="4572000" cy="2854243"/>
          </a:xfrm>
          <a:prstGeom prst="rect">
            <a:avLst/>
          </a:prstGeom>
          <a:noFill/>
        </p:spPr>
        <p:txBody>
          <a:bodyPr wrap="square">
            <a:spAutoFit/>
          </a:bodyPr>
          <a:lstStyle/>
          <a:p>
            <a:pPr marL="0" marR="0">
              <a:lnSpc>
                <a:spcPct val="107000"/>
              </a:lnSpc>
              <a:spcBef>
                <a:spcPts val="0"/>
              </a:spcBef>
              <a:spcAft>
                <a:spcPts val="800"/>
              </a:spcAft>
            </a:pPr>
            <a:r>
              <a:rPr lang="en-US" sz="1800" b="1" dirty="0">
                <a:effectLst/>
                <a:latin typeface="Calibri" panose="020F0502020204030204" pitchFamily="34" charset="0"/>
                <a:ea typeface="Times New Roman" panose="02020603050405020304" pitchFamily="18" charset="0"/>
                <a:cs typeface="Calibri" panose="020F0502020204030204" pitchFamily="34" charset="0"/>
              </a:rPr>
              <a:t>Identify :  Where you can find the info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800" b="1" dirty="0">
                <a:effectLst/>
                <a:latin typeface="Calibri" panose="020F0502020204030204" pitchFamily="34" charset="0"/>
                <a:ea typeface="Times New Roman" panose="02020603050405020304" pitchFamily="18" charset="0"/>
                <a:cs typeface="Calibri" panose="020F0502020204030204" pitchFamily="34" charset="0"/>
              </a:rPr>
              <a:t>Harvest : Collect relevant information using OSINT Techniques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800" b="1" dirty="0">
                <a:effectLst/>
                <a:latin typeface="Calibri" panose="020F0502020204030204" pitchFamily="34" charset="0"/>
                <a:ea typeface="Times New Roman" panose="02020603050405020304" pitchFamily="18" charset="0"/>
                <a:cs typeface="Calibri" panose="020F0502020204030204" pitchFamily="34" charset="0"/>
              </a:rPr>
              <a:t>Processing: Store Data for processing and meaningful information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800" b="1" dirty="0">
                <a:effectLst/>
                <a:latin typeface="Calibri" panose="020F0502020204030204" pitchFamily="34" charset="0"/>
                <a:ea typeface="Times New Roman" panose="02020603050405020304" pitchFamily="18" charset="0"/>
                <a:cs typeface="Calibri" panose="020F0502020204030204" pitchFamily="34" charset="0"/>
              </a:rPr>
              <a:t>Analysis: Join acquired data from multiple sources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sz="1800" b="1" dirty="0">
                <a:effectLst/>
                <a:latin typeface="Calibri" panose="020F0502020204030204" pitchFamily="34" charset="0"/>
                <a:ea typeface="Times New Roman" panose="02020603050405020304" pitchFamily="18" charset="0"/>
              </a:rPr>
              <a:t>Report: Create the report</a:t>
            </a:r>
            <a:endParaRPr lang="en-US" dirty="0"/>
          </a:p>
        </p:txBody>
      </p:sp>
      <p:sp>
        <p:nvSpPr>
          <p:cNvPr id="12" name="TextBox 11">
            <a:extLst>
              <a:ext uri="{FF2B5EF4-FFF2-40B4-BE49-F238E27FC236}">
                <a16:creationId xmlns:a16="http://schemas.microsoft.com/office/drawing/2014/main" id="{36FC47F5-1BFE-4B17-AEA5-BDFDEA1263F0}"/>
              </a:ext>
            </a:extLst>
          </p:cNvPr>
          <p:cNvSpPr txBox="1"/>
          <p:nvPr/>
        </p:nvSpPr>
        <p:spPr>
          <a:xfrm>
            <a:off x="978867" y="914741"/>
            <a:ext cx="3425688" cy="3567195"/>
          </a:xfrm>
          <a:prstGeom prst="rect">
            <a:avLst/>
          </a:prstGeom>
          <a:noFill/>
        </p:spPr>
        <p:txBody>
          <a:bodyPr wrap="square">
            <a:spAutoFit/>
          </a:bodyPr>
          <a:lstStyle/>
          <a:p>
            <a:pPr marL="457200" marR="0" indent="457200">
              <a:lnSpc>
                <a:spcPct val="107000"/>
              </a:lnSpc>
              <a:spcBef>
                <a:spcPts val="0"/>
              </a:spcBef>
              <a:spcAft>
                <a:spcPts val="800"/>
              </a:spcAft>
            </a:pPr>
            <a:r>
              <a:rPr lang="en-US" sz="1800" b="1" dirty="0">
                <a:effectLst/>
                <a:latin typeface="Calibri" panose="020F0502020204030204" pitchFamily="34" charset="0"/>
                <a:ea typeface="Times New Roman" panose="02020603050405020304" pitchFamily="18" charset="0"/>
                <a:cs typeface="Calibri" panose="020F0502020204030204" pitchFamily="34" charset="0"/>
              </a:rPr>
              <a:t>Identify -&gt; </a:t>
            </a:r>
          </a:p>
          <a:p>
            <a:pPr marL="457200" marR="0" indent="457200">
              <a:lnSpc>
                <a:spcPct val="107000"/>
              </a:lnSpc>
              <a:spcBef>
                <a:spcPts val="0"/>
              </a:spcBef>
              <a:spcAft>
                <a:spcPts val="800"/>
              </a:spcAft>
            </a:pPr>
            <a:r>
              <a:rPr lang="en-US" b="1" dirty="0">
                <a:latin typeface="Calibri" panose="020F0502020204030204" pitchFamily="34" charset="0"/>
                <a:ea typeface="Times New Roman" panose="02020603050405020304" pitchFamily="18" charset="0"/>
                <a:cs typeface="Calibri" panose="020F0502020204030204" pitchFamily="34" charset="0"/>
              </a:rPr>
              <a:t>	</a:t>
            </a:r>
          </a:p>
          <a:p>
            <a:pPr marL="457200" marR="0" indent="457200">
              <a:lnSpc>
                <a:spcPct val="107000"/>
              </a:lnSpc>
              <a:spcBef>
                <a:spcPts val="0"/>
              </a:spcBef>
              <a:spcAft>
                <a:spcPts val="800"/>
              </a:spcAft>
            </a:pPr>
            <a:r>
              <a:rPr lang="en-US" sz="1800" b="1" dirty="0">
                <a:effectLst/>
                <a:latin typeface="Calibri" panose="020F0502020204030204" pitchFamily="34" charset="0"/>
                <a:ea typeface="Times New Roman" panose="02020603050405020304" pitchFamily="18" charset="0"/>
                <a:cs typeface="Calibri" panose="020F0502020204030204" pitchFamily="34" charset="0"/>
              </a:rPr>
              <a:t>Harvesting -&gt; </a:t>
            </a:r>
          </a:p>
          <a:p>
            <a:pPr marL="457200" marR="0" indent="457200">
              <a:lnSpc>
                <a:spcPct val="107000"/>
              </a:lnSpc>
              <a:spcBef>
                <a:spcPts val="0"/>
              </a:spcBef>
              <a:spcAft>
                <a:spcPts val="800"/>
              </a:spcAft>
            </a:pPr>
            <a:r>
              <a:rPr lang="en-US" b="1" dirty="0">
                <a:latin typeface="Calibri" panose="020F0502020204030204" pitchFamily="34" charset="0"/>
                <a:ea typeface="Times New Roman" panose="02020603050405020304" pitchFamily="18" charset="0"/>
                <a:cs typeface="Calibri" panose="020F0502020204030204" pitchFamily="34" charset="0"/>
              </a:rPr>
              <a:t>			</a:t>
            </a:r>
          </a:p>
          <a:p>
            <a:pPr marL="457200" marR="0" indent="457200">
              <a:lnSpc>
                <a:spcPct val="107000"/>
              </a:lnSpc>
              <a:spcBef>
                <a:spcPts val="0"/>
              </a:spcBef>
              <a:spcAft>
                <a:spcPts val="800"/>
              </a:spcAft>
            </a:pPr>
            <a:r>
              <a:rPr lang="en-US" sz="1800" b="1" dirty="0">
                <a:effectLst/>
                <a:latin typeface="Calibri" panose="020F0502020204030204" pitchFamily="34" charset="0"/>
                <a:ea typeface="Times New Roman" panose="02020603050405020304" pitchFamily="18" charset="0"/>
                <a:cs typeface="Calibri" panose="020F0502020204030204" pitchFamily="34" charset="0"/>
              </a:rPr>
              <a:t>Data processing -&gt;</a:t>
            </a:r>
          </a:p>
          <a:p>
            <a:pPr marL="457200" marR="0" indent="457200">
              <a:lnSpc>
                <a:spcPct val="107000"/>
              </a:lnSpc>
              <a:spcBef>
                <a:spcPts val="0"/>
              </a:spcBef>
              <a:spcAft>
                <a:spcPts val="800"/>
              </a:spcAft>
            </a:pPr>
            <a:r>
              <a:rPr lang="en-US" b="1" dirty="0">
                <a:latin typeface="Calibri" panose="020F0502020204030204" pitchFamily="34" charset="0"/>
                <a:ea typeface="Times New Roman" panose="02020603050405020304" pitchFamily="18" charset="0"/>
                <a:cs typeface="Calibri" panose="020F0502020204030204" pitchFamily="34" charset="0"/>
              </a:rPr>
              <a:t>				</a:t>
            </a:r>
          </a:p>
          <a:p>
            <a:pPr marL="457200" marR="0" indent="457200">
              <a:lnSpc>
                <a:spcPct val="107000"/>
              </a:lnSpc>
              <a:spcBef>
                <a:spcPts val="0"/>
              </a:spcBef>
              <a:spcAft>
                <a:spcPts val="800"/>
              </a:spcAft>
            </a:pPr>
            <a:r>
              <a:rPr lang="en-US" sz="1800" b="1" dirty="0">
                <a:effectLst/>
                <a:latin typeface="Calibri" panose="020F0502020204030204" pitchFamily="34" charset="0"/>
                <a:ea typeface="Times New Roman" panose="02020603050405020304" pitchFamily="18" charset="0"/>
                <a:cs typeface="Calibri" panose="020F0502020204030204" pitchFamily="34" charset="0"/>
              </a:rPr>
              <a:t> Analysis -&gt;</a:t>
            </a:r>
          </a:p>
          <a:p>
            <a:pPr marL="457200" marR="0" indent="457200">
              <a:lnSpc>
                <a:spcPct val="107000"/>
              </a:lnSpc>
              <a:spcBef>
                <a:spcPts val="0"/>
              </a:spcBef>
              <a:spcAft>
                <a:spcPts val="800"/>
              </a:spcAft>
            </a:pPr>
            <a:r>
              <a:rPr lang="en-US" b="1" dirty="0">
                <a:latin typeface="Calibri" panose="020F0502020204030204" pitchFamily="34" charset="0"/>
                <a:ea typeface="Times New Roman" panose="02020603050405020304" pitchFamily="18" charset="0"/>
                <a:cs typeface="Calibri" panose="020F0502020204030204" pitchFamily="34" charset="0"/>
              </a:rPr>
              <a:t>					</a:t>
            </a:r>
          </a:p>
          <a:p>
            <a:pPr marL="457200" marR="0" indent="457200">
              <a:lnSpc>
                <a:spcPct val="107000"/>
              </a:lnSpc>
              <a:spcBef>
                <a:spcPts val="0"/>
              </a:spcBef>
              <a:spcAft>
                <a:spcPts val="800"/>
              </a:spcAft>
            </a:pPr>
            <a:r>
              <a:rPr lang="en-US" sz="1800" b="1" dirty="0">
                <a:effectLst/>
                <a:latin typeface="Calibri" panose="020F0502020204030204" pitchFamily="34" charset="0"/>
                <a:ea typeface="Times New Roman" panose="02020603050405020304" pitchFamily="18" charset="0"/>
                <a:cs typeface="Calibri" panose="020F0502020204030204" pitchFamily="34" charset="0"/>
              </a:rPr>
              <a:t> Reporting</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grpSp>
        <p:nvGrpSpPr>
          <p:cNvPr id="5" name="Group 4">
            <a:extLst>
              <a:ext uri="{FF2B5EF4-FFF2-40B4-BE49-F238E27FC236}">
                <a16:creationId xmlns:a16="http://schemas.microsoft.com/office/drawing/2014/main" id="{B67DC53F-4E43-42AB-97BA-1C0B06580B4C}"/>
              </a:ext>
            </a:extLst>
          </p:cNvPr>
          <p:cNvGrpSpPr/>
          <p:nvPr/>
        </p:nvGrpSpPr>
        <p:grpSpPr>
          <a:xfrm rot="16200000">
            <a:off x="-906737" y="2097157"/>
            <a:ext cx="3920574" cy="1484242"/>
            <a:chOff x="534988" y="1571625"/>
            <a:chExt cx="8037513" cy="1751013"/>
          </a:xfrm>
        </p:grpSpPr>
        <p:sp>
          <p:nvSpPr>
            <p:cNvPr id="6" name="Freeform 5">
              <a:extLst>
                <a:ext uri="{FF2B5EF4-FFF2-40B4-BE49-F238E27FC236}">
                  <a16:creationId xmlns:a16="http://schemas.microsoft.com/office/drawing/2014/main" id="{18EC64A1-CC65-4AEC-A6D1-F2CB27D8CF09}"/>
                </a:ext>
              </a:extLst>
            </p:cNvPr>
            <p:cNvSpPr>
              <a:spLocks/>
            </p:cNvSpPr>
            <p:nvPr/>
          </p:nvSpPr>
          <p:spPr bwMode="auto">
            <a:xfrm>
              <a:off x="534988" y="2359025"/>
              <a:ext cx="1744663" cy="963613"/>
            </a:xfrm>
            <a:custGeom>
              <a:avLst/>
              <a:gdLst>
                <a:gd name="T0" fmla="*/ 35 w 714"/>
                <a:gd name="T1" fmla="*/ 0 h 393"/>
                <a:gd name="T2" fmla="*/ 0 w 714"/>
                <a:gd name="T3" fmla="*/ 36 h 393"/>
                <a:gd name="T4" fmla="*/ 28 w 714"/>
                <a:gd name="T5" fmla="*/ 175 h 393"/>
                <a:gd name="T6" fmla="*/ 157 w 714"/>
                <a:gd name="T7" fmla="*/ 332 h 393"/>
                <a:gd name="T8" fmla="*/ 357 w 714"/>
                <a:gd name="T9" fmla="*/ 393 h 393"/>
                <a:gd name="T10" fmla="*/ 357 w 714"/>
                <a:gd name="T11" fmla="*/ 393 h 393"/>
                <a:gd name="T12" fmla="*/ 496 w 714"/>
                <a:gd name="T13" fmla="*/ 365 h 393"/>
                <a:gd name="T14" fmla="*/ 653 w 714"/>
                <a:gd name="T15" fmla="*/ 236 h 393"/>
                <a:gd name="T16" fmla="*/ 714 w 714"/>
                <a:gd name="T17" fmla="*/ 37 h 393"/>
                <a:gd name="T18" fmla="*/ 679 w 714"/>
                <a:gd name="T19" fmla="*/ 72 h 393"/>
                <a:gd name="T20" fmla="*/ 644 w 714"/>
                <a:gd name="T21" fmla="*/ 36 h 393"/>
                <a:gd name="T22" fmla="*/ 644 w 714"/>
                <a:gd name="T23" fmla="*/ 36 h 393"/>
                <a:gd name="T24" fmla="*/ 644 w 714"/>
                <a:gd name="T25" fmla="*/ 36 h 393"/>
                <a:gd name="T26" fmla="*/ 621 w 714"/>
                <a:gd name="T27" fmla="*/ 147 h 393"/>
                <a:gd name="T28" fmla="*/ 517 w 714"/>
                <a:gd name="T29" fmla="*/ 274 h 393"/>
                <a:gd name="T30" fmla="*/ 357 w 714"/>
                <a:gd name="T31" fmla="*/ 322 h 393"/>
                <a:gd name="T32" fmla="*/ 245 w 714"/>
                <a:gd name="T33" fmla="*/ 300 h 393"/>
                <a:gd name="T34" fmla="*/ 119 w 714"/>
                <a:gd name="T35" fmla="*/ 196 h 393"/>
                <a:gd name="T36" fmla="*/ 70 w 714"/>
                <a:gd name="T37" fmla="*/ 36 h 393"/>
                <a:gd name="T38" fmla="*/ 35 w 714"/>
                <a:gd name="T39" fmla="*/ 0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14" h="393">
                  <a:moveTo>
                    <a:pt x="35" y="0"/>
                  </a:moveTo>
                  <a:cubicBezTo>
                    <a:pt x="16" y="0"/>
                    <a:pt x="0" y="16"/>
                    <a:pt x="0" y="36"/>
                  </a:cubicBezTo>
                  <a:cubicBezTo>
                    <a:pt x="0" y="85"/>
                    <a:pt x="10" y="132"/>
                    <a:pt x="28" y="175"/>
                  </a:cubicBezTo>
                  <a:cubicBezTo>
                    <a:pt x="55" y="239"/>
                    <a:pt x="100" y="294"/>
                    <a:pt x="157" y="332"/>
                  </a:cubicBezTo>
                  <a:cubicBezTo>
                    <a:pt x="214" y="371"/>
                    <a:pt x="283" y="393"/>
                    <a:pt x="357" y="393"/>
                  </a:cubicBezTo>
                  <a:cubicBezTo>
                    <a:pt x="357" y="393"/>
                    <a:pt x="357" y="393"/>
                    <a:pt x="357" y="393"/>
                  </a:cubicBezTo>
                  <a:cubicBezTo>
                    <a:pt x="406" y="393"/>
                    <a:pt x="453" y="383"/>
                    <a:pt x="496" y="365"/>
                  </a:cubicBezTo>
                  <a:cubicBezTo>
                    <a:pt x="560" y="338"/>
                    <a:pt x="615" y="293"/>
                    <a:pt x="653" y="236"/>
                  </a:cubicBezTo>
                  <a:cubicBezTo>
                    <a:pt x="692" y="179"/>
                    <a:pt x="714" y="110"/>
                    <a:pt x="714" y="37"/>
                  </a:cubicBezTo>
                  <a:cubicBezTo>
                    <a:pt x="714" y="56"/>
                    <a:pt x="698" y="72"/>
                    <a:pt x="679" y="72"/>
                  </a:cubicBezTo>
                  <a:cubicBezTo>
                    <a:pt x="660" y="72"/>
                    <a:pt x="644" y="56"/>
                    <a:pt x="644" y="36"/>
                  </a:cubicBezTo>
                  <a:cubicBezTo>
                    <a:pt x="644" y="36"/>
                    <a:pt x="644" y="36"/>
                    <a:pt x="644" y="36"/>
                  </a:cubicBezTo>
                  <a:cubicBezTo>
                    <a:pt x="644" y="36"/>
                    <a:pt x="644" y="36"/>
                    <a:pt x="644" y="36"/>
                  </a:cubicBezTo>
                  <a:cubicBezTo>
                    <a:pt x="644" y="75"/>
                    <a:pt x="636" y="113"/>
                    <a:pt x="621" y="147"/>
                  </a:cubicBezTo>
                  <a:cubicBezTo>
                    <a:pt x="599" y="199"/>
                    <a:pt x="563" y="243"/>
                    <a:pt x="517" y="274"/>
                  </a:cubicBezTo>
                  <a:cubicBezTo>
                    <a:pt x="472" y="304"/>
                    <a:pt x="417" y="322"/>
                    <a:pt x="357" y="322"/>
                  </a:cubicBezTo>
                  <a:cubicBezTo>
                    <a:pt x="317" y="322"/>
                    <a:pt x="280" y="314"/>
                    <a:pt x="245" y="300"/>
                  </a:cubicBezTo>
                  <a:cubicBezTo>
                    <a:pt x="194" y="278"/>
                    <a:pt x="150" y="242"/>
                    <a:pt x="119" y="196"/>
                  </a:cubicBezTo>
                  <a:cubicBezTo>
                    <a:pt x="88" y="150"/>
                    <a:pt x="70" y="95"/>
                    <a:pt x="70" y="36"/>
                  </a:cubicBezTo>
                  <a:cubicBezTo>
                    <a:pt x="70" y="16"/>
                    <a:pt x="55" y="0"/>
                    <a:pt x="35" y="0"/>
                  </a:cubicBezTo>
                </a:path>
              </a:pathLst>
            </a:custGeom>
            <a:solidFill>
              <a:schemeClr val="accent1"/>
            </a:solidFill>
            <a:ln>
              <a:solidFill>
                <a:schemeClr val="accent1"/>
              </a:solidFill>
            </a:ln>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id="{DC8B26BD-9CD9-4711-BC64-D5CF7E593BA8}"/>
                </a:ext>
              </a:extLst>
            </p:cNvPr>
            <p:cNvSpPr>
              <a:spLocks/>
            </p:cNvSpPr>
            <p:nvPr/>
          </p:nvSpPr>
          <p:spPr bwMode="auto">
            <a:xfrm>
              <a:off x="2108201" y="1571625"/>
              <a:ext cx="1744663" cy="885825"/>
            </a:xfrm>
            <a:custGeom>
              <a:avLst/>
              <a:gdLst>
                <a:gd name="T0" fmla="*/ 357 w 714"/>
                <a:gd name="T1" fmla="*/ 0 h 361"/>
                <a:gd name="T2" fmla="*/ 357 w 714"/>
                <a:gd name="T3" fmla="*/ 0 h 361"/>
                <a:gd name="T4" fmla="*/ 218 w 714"/>
                <a:gd name="T5" fmla="*/ 28 h 361"/>
                <a:gd name="T6" fmla="*/ 61 w 714"/>
                <a:gd name="T7" fmla="*/ 157 h 361"/>
                <a:gd name="T8" fmla="*/ 0 w 714"/>
                <a:gd name="T9" fmla="*/ 357 h 361"/>
                <a:gd name="T10" fmla="*/ 0 w 714"/>
                <a:gd name="T11" fmla="*/ 357 h 361"/>
                <a:gd name="T12" fmla="*/ 35 w 714"/>
                <a:gd name="T13" fmla="*/ 321 h 361"/>
                <a:gd name="T14" fmla="*/ 70 w 714"/>
                <a:gd name="T15" fmla="*/ 357 h 361"/>
                <a:gd name="T16" fmla="*/ 70 w 714"/>
                <a:gd name="T17" fmla="*/ 358 h 361"/>
                <a:gd name="T18" fmla="*/ 70 w 714"/>
                <a:gd name="T19" fmla="*/ 357 h 361"/>
                <a:gd name="T20" fmla="*/ 93 w 714"/>
                <a:gd name="T21" fmla="*/ 246 h 361"/>
                <a:gd name="T22" fmla="*/ 197 w 714"/>
                <a:gd name="T23" fmla="*/ 120 h 361"/>
                <a:gd name="T24" fmla="*/ 357 w 714"/>
                <a:gd name="T25" fmla="*/ 71 h 361"/>
                <a:gd name="T26" fmla="*/ 469 w 714"/>
                <a:gd name="T27" fmla="*/ 93 h 361"/>
                <a:gd name="T28" fmla="*/ 595 w 714"/>
                <a:gd name="T29" fmla="*/ 197 h 361"/>
                <a:gd name="T30" fmla="*/ 644 w 714"/>
                <a:gd name="T31" fmla="*/ 353 h 361"/>
                <a:gd name="T32" fmla="*/ 679 w 714"/>
                <a:gd name="T33" fmla="*/ 321 h 361"/>
                <a:gd name="T34" fmla="*/ 714 w 714"/>
                <a:gd name="T35" fmla="*/ 357 h 361"/>
                <a:gd name="T36" fmla="*/ 714 w 714"/>
                <a:gd name="T37" fmla="*/ 361 h 361"/>
                <a:gd name="T38" fmla="*/ 714 w 714"/>
                <a:gd name="T39" fmla="*/ 357 h 361"/>
                <a:gd name="T40" fmla="*/ 686 w 714"/>
                <a:gd name="T41" fmla="*/ 218 h 361"/>
                <a:gd name="T42" fmla="*/ 557 w 714"/>
                <a:gd name="T43" fmla="*/ 61 h 361"/>
                <a:gd name="T44" fmla="*/ 357 w 714"/>
                <a:gd name="T45" fmla="*/ 0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14" h="361">
                  <a:moveTo>
                    <a:pt x="357" y="0"/>
                  </a:moveTo>
                  <a:cubicBezTo>
                    <a:pt x="357" y="0"/>
                    <a:pt x="357" y="0"/>
                    <a:pt x="357" y="0"/>
                  </a:cubicBezTo>
                  <a:cubicBezTo>
                    <a:pt x="308" y="0"/>
                    <a:pt x="261" y="10"/>
                    <a:pt x="218" y="28"/>
                  </a:cubicBezTo>
                  <a:cubicBezTo>
                    <a:pt x="154" y="55"/>
                    <a:pt x="99" y="100"/>
                    <a:pt x="61" y="157"/>
                  </a:cubicBezTo>
                  <a:cubicBezTo>
                    <a:pt x="22" y="214"/>
                    <a:pt x="0" y="283"/>
                    <a:pt x="0" y="357"/>
                  </a:cubicBezTo>
                  <a:cubicBezTo>
                    <a:pt x="0" y="357"/>
                    <a:pt x="0" y="357"/>
                    <a:pt x="0" y="357"/>
                  </a:cubicBezTo>
                  <a:cubicBezTo>
                    <a:pt x="0" y="337"/>
                    <a:pt x="16" y="321"/>
                    <a:pt x="35" y="321"/>
                  </a:cubicBezTo>
                  <a:cubicBezTo>
                    <a:pt x="55" y="321"/>
                    <a:pt x="70" y="337"/>
                    <a:pt x="70" y="357"/>
                  </a:cubicBezTo>
                  <a:cubicBezTo>
                    <a:pt x="70" y="357"/>
                    <a:pt x="70" y="357"/>
                    <a:pt x="70" y="358"/>
                  </a:cubicBezTo>
                  <a:cubicBezTo>
                    <a:pt x="70" y="357"/>
                    <a:pt x="70" y="357"/>
                    <a:pt x="70" y="357"/>
                  </a:cubicBezTo>
                  <a:cubicBezTo>
                    <a:pt x="70" y="318"/>
                    <a:pt x="78" y="280"/>
                    <a:pt x="93" y="246"/>
                  </a:cubicBezTo>
                  <a:cubicBezTo>
                    <a:pt x="115" y="194"/>
                    <a:pt x="151" y="150"/>
                    <a:pt x="197" y="120"/>
                  </a:cubicBezTo>
                  <a:cubicBezTo>
                    <a:pt x="243" y="89"/>
                    <a:pt x="298" y="71"/>
                    <a:pt x="357" y="71"/>
                  </a:cubicBezTo>
                  <a:cubicBezTo>
                    <a:pt x="397" y="71"/>
                    <a:pt x="434" y="79"/>
                    <a:pt x="469" y="93"/>
                  </a:cubicBezTo>
                  <a:cubicBezTo>
                    <a:pt x="520" y="115"/>
                    <a:pt x="564" y="151"/>
                    <a:pt x="595" y="197"/>
                  </a:cubicBezTo>
                  <a:cubicBezTo>
                    <a:pt x="625" y="242"/>
                    <a:pt x="643" y="295"/>
                    <a:pt x="644" y="353"/>
                  </a:cubicBezTo>
                  <a:cubicBezTo>
                    <a:pt x="645" y="335"/>
                    <a:pt x="661" y="321"/>
                    <a:pt x="679" y="321"/>
                  </a:cubicBezTo>
                  <a:cubicBezTo>
                    <a:pt x="698" y="321"/>
                    <a:pt x="714" y="337"/>
                    <a:pt x="714" y="357"/>
                  </a:cubicBezTo>
                  <a:cubicBezTo>
                    <a:pt x="714" y="358"/>
                    <a:pt x="714" y="360"/>
                    <a:pt x="714" y="361"/>
                  </a:cubicBezTo>
                  <a:cubicBezTo>
                    <a:pt x="714" y="360"/>
                    <a:pt x="714" y="359"/>
                    <a:pt x="714" y="357"/>
                  </a:cubicBezTo>
                  <a:cubicBezTo>
                    <a:pt x="714" y="308"/>
                    <a:pt x="704" y="261"/>
                    <a:pt x="686" y="218"/>
                  </a:cubicBezTo>
                  <a:cubicBezTo>
                    <a:pt x="659" y="154"/>
                    <a:pt x="614" y="100"/>
                    <a:pt x="557" y="61"/>
                  </a:cubicBezTo>
                  <a:cubicBezTo>
                    <a:pt x="500" y="23"/>
                    <a:pt x="431" y="0"/>
                    <a:pt x="357" y="0"/>
                  </a:cubicBezTo>
                </a:path>
              </a:pathLst>
            </a:custGeom>
            <a:solidFill>
              <a:schemeClr val="accent3"/>
            </a:solidFill>
            <a:ln>
              <a:solidFill>
                <a:schemeClr val="accent3"/>
              </a:solidFill>
            </a:ln>
          </p:spPr>
          <p:txBody>
            <a:bodyPr vert="horz" wrap="square" lIns="91440" tIns="45720" rIns="91440" bIns="45720" numCol="1" anchor="t" anchorCtr="0" compatLnSpc="1">
              <a:prstTxWarp prst="textNoShape">
                <a:avLst/>
              </a:prstTxWarp>
            </a:bodyPr>
            <a:lstStyle/>
            <a:p>
              <a:endParaRPr lang="en-US"/>
            </a:p>
          </p:txBody>
        </p:sp>
        <p:sp>
          <p:nvSpPr>
            <p:cNvPr id="9" name="Freeform 7">
              <a:extLst>
                <a:ext uri="{FF2B5EF4-FFF2-40B4-BE49-F238E27FC236}">
                  <a16:creationId xmlns:a16="http://schemas.microsoft.com/office/drawing/2014/main" id="{4C56A715-CF7B-4F5A-A7AF-9F7FB962849C}"/>
                </a:ext>
              </a:extLst>
            </p:cNvPr>
            <p:cNvSpPr>
              <a:spLocks/>
            </p:cNvSpPr>
            <p:nvPr/>
          </p:nvSpPr>
          <p:spPr bwMode="auto">
            <a:xfrm>
              <a:off x="2108201" y="2359025"/>
              <a:ext cx="171450" cy="176213"/>
            </a:xfrm>
            <a:custGeom>
              <a:avLst/>
              <a:gdLst>
                <a:gd name="T0" fmla="*/ 35 w 70"/>
                <a:gd name="T1" fmla="*/ 0 h 72"/>
                <a:gd name="T2" fmla="*/ 0 w 70"/>
                <a:gd name="T3" fmla="*/ 36 h 72"/>
                <a:gd name="T4" fmla="*/ 0 w 70"/>
                <a:gd name="T5" fmla="*/ 36 h 72"/>
                <a:gd name="T6" fmla="*/ 0 w 70"/>
                <a:gd name="T7" fmla="*/ 36 h 72"/>
                <a:gd name="T8" fmla="*/ 35 w 70"/>
                <a:gd name="T9" fmla="*/ 72 h 72"/>
                <a:gd name="T10" fmla="*/ 70 w 70"/>
                <a:gd name="T11" fmla="*/ 37 h 72"/>
                <a:gd name="T12" fmla="*/ 70 w 70"/>
                <a:gd name="T13" fmla="*/ 36 h 72"/>
                <a:gd name="T14" fmla="*/ 35 w 70"/>
                <a:gd name="T15" fmla="*/ 0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 h="72">
                  <a:moveTo>
                    <a:pt x="35" y="0"/>
                  </a:moveTo>
                  <a:cubicBezTo>
                    <a:pt x="16" y="0"/>
                    <a:pt x="0" y="16"/>
                    <a:pt x="0" y="36"/>
                  </a:cubicBezTo>
                  <a:cubicBezTo>
                    <a:pt x="0" y="36"/>
                    <a:pt x="0" y="36"/>
                    <a:pt x="0" y="36"/>
                  </a:cubicBezTo>
                  <a:cubicBezTo>
                    <a:pt x="0" y="36"/>
                    <a:pt x="0" y="36"/>
                    <a:pt x="0" y="36"/>
                  </a:cubicBezTo>
                  <a:cubicBezTo>
                    <a:pt x="0" y="56"/>
                    <a:pt x="16" y="72"/>
                    <a:pt x="35" y="72"/>
                  </a:cubicBezTo>
                  <a:cubicBezTo>
                    <a:pt x="54" y="72"/>
                    <a:pt x="70" y="56"/>
                    <a:pt x="70" y="37"/>
                  </a:cubicBezTo>
                  <a:cubicBezTo>
                    <a:pt x="70" y="36"/>
                    <a:pt x="70" y="36"/>
                    <a:pt x="70" y="36"/>
                  </a:cubicBezTo>
                  <a:cubicBezTo>
                    <a:pt x="70" y="16"/>
                    <a:pt x="55" y="0"/>
                    <a:pt x="35" y="0"/>
                  </a:cubicBezTo>
                </a:path>
              </a:pathLst>
            </a:custGeom>
            <a:solidFill>
              <a:srgbClr val="003B6A"/>
            </a:solidFill>
            <a:ln>
              <a:solidFill>
                <a:srgbClr val="003B6A"/>
              </a:solidFill>
            </a:ln>
          </p:spPr>
          <p:txBody>
            <a:bodyPr vert="horz" wrap="square" lIns="91440" tIns="45720" rIns="91440" bIns="45720" numCol="1" anchor="t" anchorCtr="0" compatLnSpc="1">
              <a:prstTxWarp prst="textNoShape">
                <a:avLst/>
              </a:prstTxWarp>
            </a:bodyPr>
            <a:lstStyle/>
            <a:p>
              <a:endParaRPr lang="en-US"/>
            </a:p>
          </p:txBody>
        </p:sp>
        <p:sp>
          <p:nvSpPr>
            <p:cNvPr id="11" name="Freeform 8">
              <a:extLst>
                <a:ext uri="{FF2B5EF4-FFF2-40B4-BE49-F238E27FC236}">
                  <a16:creationId xmlns:a16="http://schemas.microsoft.com/office/drawing/2014/main" id="{45D9671D-5398-4DC3-ACE0-06FDD44CDB0A}"/>
                </a:ext>
              </a:extLst>
            </p:cNvPr>
            <p:cNvSpPr>
              <a:spLocks/>
            </p:cNvSpPr>
            <p:nvPr/>
          </p:nvSpPr>
          <p:spPr bwMode="auto">
            <a:xfrm>
              <a:off x="3681413" y="2436813"/>
              <a:ext cx="1744663" cy="885825"/>
            </a:xfrm>
            <a:custGeom>
              <a:avLst/>
              <a:gdLst>
                <a:gd name="T0" fmla="*/ 0 w 714"/>
                <a:gd name="T1" fmla="*/ 0 h 361"/>
                <a:gd name="T2" fmla="*/ 0 w 714"/>
                <a:gd name="T3" fmla="*/ 4 h 361"/>
                <a:gd name="T4" fmla="*/ 28 w 714"/>
                <a:gd name="T5" fmla="*/ 143 h 361"/>
                <a:gd name="T6" fmla="*/ 157 w 714"/>
                <a:gd name="T7" fmla="*/ 300 h 361"/>
                <a:gd name="T8" fmla="*/ 357 w 714"/>
                <a:gd name="T9" fmla="*/ 361 h 361"/>
                <a:gd name="T10" fmla="*/ 357 w 714"/>
                <a:gd name="T11" fmla="*/ 361 h 361"/>
                <a:gd name="T12" fmla="*/ 496 w 714"/>
                <a:gd name="T13" fmla="*/ 333 h 361"/>
                <a:gd name="T14" fmla="*/ 653 w 714"/>
                <a:gd name="T15" fmla="*/ 204 h 361"/>
                <a:gd name="T16" fmla="*/ 714 w 714"/>
                <a:gd name="T17" fmla="*/ 5 h 361"/>
                <a:gd name="T18" fmla="*/ 679 w 714"/>
                <a:gd name="T19" fmla="*/ 40 h 361"/>
                <a:gd name="T20" fmla="*/ 644 w 714"/>
                <a:gd name="T21" fmla="*/ 4 h 361"/>
                <a:gd name="T22" fmla="*/ 644 w 714"/>
                <a:gd name="T23" fmla="*/ 4 h 361"/>
                <a:gd name="T24" fmla="*/ 644 w 714"/>
                <a:gd name="T25" fmla="*/ 4 h 361"/>
                <a:gd name="T26" fmla="*/ 621 w 714"/>
                <a:gd name="T27" fmla="*/ 115 h 361"/>
                <a:gd name="T28" fmla="*/ 517 w 714"/>
                <a:gd name="T29" fmla="*/ 242 h 361"/>
                <a:gd name="T30" fmla="*/ 357 w 714"/>
                <a:gd name="T31" fmla="*/ 290 h 361"/>
                <a:gd name="T32" fmla="*/ 245 w 714"/>
                <a:gd name="T33" fmla="*/ 268 h 361"/>
                <a:gd name="T34" fmla="*/ 119 w 714"/>
                <a:gd name="T35" fmla="*/ 164 h 361"/>
                <a:gd name="T36" fmla="*/ 70 w 714"/>
                <a:gd name="T37" fmla="*/ 8 h 361"/>
                <a:gd name="T38" fmla="*/ 35 w 714"/>
                <a:gd name="T39" fmla="*/ 40 h 361"/>
                <a:gd name="T40" fmla="*/ 0 w 714"/>
                <a:gd name="T41" fmla="*/ 4 h 361"/>
                <a:gd name="T42" fmla="*/ 0 w 714"/>
                <a:gd name="T43" fmla="*/ 0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14" h="361">
                  <a:moveTo>
                    <a:pt x="0" y="0"/>
                  </a:moveTo>
                  <a:cubicBezTo>
                    <a:pt x="0" y="1"/>
                    <a:pt x="0" y="3"/>
                    <a:pt x="0" y="4"/>
                  </a:cubicBezTo>
                  <a:cubicBezTo>
                    <a:pt x="0" y="53"/>
                    <a:pt x="10" y="100"/>
                    <a:pt x="28" y="143"/>
                  </a:cubicBezTo>
                  <a:cubicBezTo>
                    <a:pt x="55" y="207"/>
                    <a:pt x="100" y="262"/>
                    <a:pt x="157" y="300"/>
                  </a:cubicBezTo>
                  <a:cubicBezTo>
                    <a:pt x="214" y="339"/>
                    <a:pt x="283" y="361"/>
                    <a:pt x="357" y="361"/>
                  </a:cubicBezTo>
                  <a:cubicBezTo>
                    <a:pt x="357" y="361"/>
                    <a:pt x="357" y="361"/>
                    <a:pt x="357" y="361"/>
                  </a:cubicBezTo>
                  <a:cubicBezTo>
                    <a:pt x="406" y="361"/>
                    <a:pt x="453" y="351"/>
                    <a:pt x="496" y="333"/>
                  </a:cubicBezTo>
                  <a:cubicBezTo>
                    <a:pt x="560" y="306"/>
                    <a:pt x="615" y="261"/>
                    <a:pt x="653" y="204"/>
                  </a:cubicBezTo>
                  <a:cubicBezTo>
                    <a:pt x="692" y="147"/>
                    <a:pt x="714" y="78"/>
                    <a:pt x="714" y="5"/>
                  </a:cubicBezTo>
                  <a:cubicBezTo>
                    <a:pt x="714" y="24"/>
                    <a:pt x="698" y="40"/>
                    <a:pt x="679" y="40"/>
                  </a:cubicBezTo>
                  <a:cubicBezTo>
                    <a:pt x="659" y="40"/>
                    <a:pt x="644" y="24"/>
                    <a:pt x="644" y="4"/>
                  </a:cubicBezTo>
                  <a:cubicBezTo>
                    <a:pt x="644" y="4"/>
                    <a:pt x="644" y="4"/>
                    <a:pt x="644" y="4"/>
                  </a:cubicBezTo>
                  <a:cubicBezTo>
                    <a:pt x="644" y="4"/>
                    <a:pt x="644" y="4"/>
                    <a:pt x="644" y="4"/>
                  </a:cubicBezTo>
                  <a:cubicBezTo>
                    <a:pt x="644" y="43"/>
                    <a:pt x="635" y="81"/>
                    <a:pt x="621" y="115"/>
                  </a:cubicBezTo>
                  <a:cubicBezTo>
                    <a:pt x="599" y="167"/>
                    <a:pt x="563" y="211"/>
                    <a:pt x="517" y="242"/>
                  </a:cubicBezTo>
                  <a:cubicBezTo>
                    <a:pt x="471" y="272"/>
                    <a:pt x="416" y="290"/>
                    <a:pt x="357" y="290"/>
                  </a:cubicBezTo>
                  <a:cubicBezTo>
                    <a:pt x="317" y="290"/>
                    <a:pt x="280" y="282"/>
                    <a:pt x="245" y="268"/>
                  </a:cubicBezTo>
                  <a:cubicBezTo>
                    <a:pt x="194" y="246"/>
                    <a:pt x="150" y="210"/>
                    <a:pt x="119" y="164"/>
                  </a:cubicBezTo>
                  <a:cubicBezTo>
                    <a:pt x="89" y="119"/>
                    <a:pt x="71" y="66"/>
                    <a:pt x="70" y="8"/>
                  </a:cubicBezTo>
                  <a:cubicBezTo>
                    <a:pt x="68" y="26"/>
                    <a:pt x="53" y="40"/>
                    <a:pt x="35" y="40"/>
                  </a:cubicBezTo>
                  <a:cubicBezTo>
                    <a:pt x="16" y="40"/>
                    <a:pt x="0" y="24"/>
                    <a:pt x="0" y="4"/>
                  </a:cubicBezTo>
                  <a:cubicBezTo>
                    <a:pt x="0" y="3"/>
                    <a:pt x="0" y="2"/>
                    <a:pt x="0" y="0"/>
                  </a:cubicBezTo>
                </a:path>
              </a:pathLst>
            </a:custGeom>
            <a:solidFill>
              <a:schemeClr val="accent2"/>
            </a:solidFill>
            <a:ln>
              <a:solidFill>
                <a:schemeClr val="accent2"/>
              </a:solidFill>
            </a:ln>
          </p:spPr>
          <p:txBody>
            <a:bodyPr vert="horz" wrap="square" lIns="91440" tIns="45720" rIns="91440" bIns="45720" numCol="1" anchor="t" anchorCtr="0" compatLnSpc="1">
              <a:prstTxWarp prst="textNoShape">
                <a:avLst/>
              </a:prstTxWarp>
            </a:bodyPr>
            <a:lstStyle/>
            <a:p>
              <a:endParaRPr lang="en-US"/>
            </a:p>
          </p:txBody>
        </p:sp>
        <p:sp>
          <p:nvSpPr>
            <p:cNvPr id="13" name="Freeform 9">
              <a:extLst>
                <a:ext uri="{FF2B5EF4-FFF2-40B4-BE49-F238E27FC236}">
                  <a16:creationId xmlns:a16="http://schemas.microsoft.com/office/drawing/2014/main" id="{0B2BC960-ABDC-4B97-B293-787F1B3AB10F}"/>
                </a:ext>
              </a:extLst>
            </p:cNvPr>
            <p:cNvSpPr>
              <a:spLocks/>
            </p:cNvSpPr>
            <p:nvPr/>
          </p:nvSpPr>
          <p:spPr bwMode="auto">
            <a:xfrm>
              <a:off x="3681413" y="2359025"/>
              <a:ext cx="171450" cy="176213"/>
            </a:xfrm>
            <a:custGeom>
              <a:avLst/>
              <a:gdLst>
                <a:gd name="T0" fmla="*/ 35 w 70"/>
                <a:gd name="T1" fmla="*/ 0 h 72"/>
                <a:gd name="T2" fmla="*/ 0 w 70"/>
                <a:gd name="T3" fmla="*/ 32 h 72"/>
                <a:gd name="T4" fmla="*/ 0 w 70"/>
                <a:gd name="T5" fmla="*/ 36 h 72"/>
                <a:gd name="T6" fmla="*/ 35 w 70"/>
                <a:gd name="T7" fmla="*/ 72 h 72"/>
                <a:gd name="T8" fmla="*/ 70 w 70"/>
                <a:gd name="T9" fmla="*/ 40 h 72"/>
                <a:gd name="T10" fmla="*/ 70 w 70"/>
                <a:gd name="T11" fmla="*/ 36 h 72"/>
                <a:gd name="T12" fmla="*/ 35 w 70"/>
                <a:gd name="T13" fmla="*/ 0 h 72"/>
              </a:gdLst>
              <a:ahLst/>
              <a:cxnLst>
                <a:cxn ang="0">
                  <a:pos x="T0" y="T1"/>
                </a:cxn>
                <a:cxn ang="0">
                  <a:pos x="T2" y="T3"/>
                </a:cxn>
                <a:cxn ang="0">
                  <a:pos x="T4" y="T5"/>
                </a:cxn>
                <a:cxn ang="0">
                  <a:pos x="T6" y="T7"/>
                </a:cxn>
                <a:cxn ang="0">
                  <a:pos x="T8" y="T9"/>
                </a:cxn>
                <a:cxn ang="0">
                  <a:pos x="T10" y="T11"/>
                </a:cxn>
                <a:cxn ang="0">
                  <a:pos x="T12" y="T13"/>
                </a:cxn>
              </a:cxnLst>
              <a:rect l="0" t="0" r="r" b="b"/>
              <a:pathLst>
                <a:path w="70" h="72">
                  <a:moveTo>
                    <a:pt x="35" y="0"/>
                  </a:moveTo>
                  <a:cubicBezTo>
                    <a:pt x="17" y="0"/>
                    <a:pt x="1" y="14"/>
                    <a:pt x="0" y="32"/>
                  </a:cubicBezTo>
                  <a:cubicBezTo>
                    <a:pt x="0" y="34"/>
                    <a:pt x="0" y="35"/>
                    <a:pt x="0" y="36"/>
                  </a:cubicBezTo>
                  <a:cubicBezTo>
                    <a:pt x="0" y="56"/>
                    <a:pt x="16" y="72"/>
                    <a:pt x="35" y="72"/>
                  </a:cubicBezTo>
                  <a:cubicBezTo>
                    <a:pt x="53" y="72"/>
                    <a:pt x="68" y="58"/>
                    <a:pt x="70" y="40"/>
                  </a:cubicBezTo>
                  <a:cubicBezTo>
                    <a:pt x="70" y="39"/>
                    <a:pt x="70" y="37"/>
                    <a:pt x="70" y="36"/>
                  </a:cubicBezTo>
                  <a:cubicBezTo>
                    <a:pt x="70" y="16"/>
                    <a:pt x="54" y="0"/>
                    <a:pt x="35" y="0"/>
                  </a:cubicBezTo>
                </a:path>
              </a:pathLst>
            </a:custGeom>
            <a:solidFill>
              <a:schemeClr val="accent3">
                <a:lumMod val="75000"/>
              </a:schemeClr>
            </a:solidFill>
            <a:ln>
              <a:solidFill>
                <a:schemeClr val="accent3">
                  <a:lumMod val="75000"/>
                </a:schemeClr>
              </a:solidFill>
            </a:ln>
          </p:spPr>
          <p:txBody>
            <a:bodyPr vert="horz" wrap="square" lIns="91440" tIns="45720" rIns="91440" bIns="45720" numCol="1" anchor="t" anchorCtr="0" compatLnSpc="1">
              <a:prstTxWarp prst="textNoShape">
                <a:avLst/>
              </a:prstTxWarp>
            </a:bodyPr>
            <a:lstStyle/>
            <a:p>
              <a:endParaRPr lang="en-US"/>
            </a:p>
          </p:txBody>
        </p:sp>
        <p:sp>
          <p:nvSpPr>
            <p:cNvPr id="14" name="Freeform 10">
              <a:extLst>
                <a:ext uri="{FF2B5EF4-FFF2-40B4-BE49-F238E27FC236}">
                  <a16:creationId xmlns:a16="http://schemas.microsoft.com/office/drawing/2014/main" id="{874ADD9F-E327-4DB3-8AA1-9D3B31667B29}"/>
                </a:ext>
              </a:extLst>
            </p:cNvPr>
            <p:cNvSpPr>
              <a:spLocks/>
            </p:cNvSpPr>
            <p:nvPr/>
          </p:nvSpPr>
          <p:spPr bwMode="auto">
            <a:xfrm>
              <a:off x="6826251" y="2359025"/>
              <a:ext cx="1746250" cy="963613"/>
            </a:xfrm>
            <a:custGeom>
              <a:avLst/>
              <a:gdLst>
                <a:gd name="T0" fmla="*/ 679 w 715"/>
                <a:gd name="T1" fmla="*/ 0 h 393"/>
                <a:gd name="T2" fmla="*/ 644 w 715"/>
                <a:gd name="T3" fmla="*/ 36 h 393"/>
                <a:gd name="T4" fmla="*/ 621 w 715"/>
                <a:gd name="T5" fmla="*/ 147 h 393"/>
                <a:gd name="T6" fmla="*/ 518 w 715"/>
                <a:gd name="T7" fmla="*/ 274 h 393"/>
                <a:gd name="T8" fmla="*/ 357 w 715"/>
                <a:gd name="T9" fmla="*/ 322 h 393"/>
                <a:gd name="T10" fmla="*/ 246 w 715"/>
                <a:gd name="T11" fmla="*/ 300 h 393"/>
                <a:gd name="T12" fmla="*/ 120 w 715"/>
                <a:gd name="T13" fmla="*/ 196 h 393"/>
                <a:gd name="T14" fmla="*/ 71 w 715"/>
                <a:gd name="T15" fmla="*/ 42 h 393"/>
                <a:gd name="T16" fmla="*/ 36 w 715"/>
                <a:gd name="T17" fmla="*/ 72 h 393"/>
                <a:gd name="T18" fmla="*/ 1 w 715"/>
                <a:gd name="T19" fmla="*/ 36 h 393"/>
                <a:gd name="T20" fmla="*/ 0 w 715"/>
                <a:gd name="T21" fmla="*/ 30 h 393"/>
                <a:gd name="T22" fmla="*/ 0 w 715"/>
                <a:gd name="T23" fmla="*/ 36 h 393"/>
                <a:gd name="T24" fmla="*/ 28 w 715"/>
                <a:gd name="T25" fmla="*/ 175 h 393"/>
                <a:gd name="T26" fmla="*/ 158 w 715"/>
                <a:gd name="T27" fmla="*/ 332 h 393"/>
                <a:gd name="T28" fmla="*/ 357 w 715"/>
                <a:gd name="T29" fmla="*/ 393 h 393"/>
                <a:gd name="T30" fmla="*/ 357 w 715"/>
                <a:gd name="T31" fmla="*/ 393 h 393"/>
                <a:gd name="T32" fmla="*/ 496 w 715"/>
                <a:gd name="T33" fmla="*/ 365 h 393"/>
                <a:gd name="T34" fmla="*/ 654 w 715"/>
                <a:gd name="T35" fmla="*/ 236 h 393"/>
                <a:gd name="T36" fmla="*/ 715 w 715"/>
                <a:gd name="T37" fmla="*/ 36 h 393"/>
                <a:gd name="T38" fmla="*/ 679 w 715"/>
                <a:gd name="T39" fmla="*/ 0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15" h="393">
                  <a:moveTo>
                    <a:pt x="679" y="0"/>
                  </a:moveTo>
                  <a:cubicBezTo>
                    <a:pt x="660" y="0"/>
                    <a:pt x="644" y="16"/>
                    <a:pt x="644" y="36"/>
                  </a:cubicBezTo>
                  <a:cubicBezTo>
                    <a:pt x="644" y="75"/>
                    <a:pt x="636" y="113"/>
                    <a:pt x="621" y="147"/>
                  </a:cubicBezTo>
                  <a:cubicBezTo>
                    <a:pt x="600" y="199"/>
                    <a:pt x="563" y="243"/>
                    <a:pt x="518" y="274"/>
                  </a:cubicBezTo>
                  <a:cubicBezTo>
                    <a:pt x="472" y="304"/>
                    <a:pt x="417" y="322"/>
                    <a:pt x="357" y="322"/>
                  </a:cubicBezTo>
                  <a:cubicBezTo>
                    <a:pt x="318" y="322"/>
                    <a:pt x="280" y="314"/>
                    <a:pt x="246" y="300"/>
                  </a:cubicBezTo>
                  <a:cubicBezTo>
                    <a:pt x="194" y="278"/>
                    <a:pt x="151" y="242"/>
                    <a:pt x="120" y="196"/>
                  </a:cubicBezTo>
                  <a:cubicBezTo>
                    <a:pt x="90" y="152"/>
                    <a:pt x="72" y="99"/>
                    <a:pt x="71" y="42"/>
                  </a:cubicBezTo>
                  <a:cubicBezTo>
                    <a:pt x="68" y="59"/>
                    <a:pt x="53" y="72"/>
                    <a:pt x="36" y="72"/>
                  </a:cubicBezTo>
                  <a:cubicBezTo>
                    <a:pt x="16" y="72"/>
                    <a:pt x="1" y="56"/>
                    <a:pt x="1" y="36"/>
                  </a:cubicBezTo>
                  <a:cubicBezTo>
                    <a:pt x="1" y="34"/>
                    <a:pt x="0" y="32"/>
                    <a:pt x="0" y="30"/>
                  </a:cubicBezTo>
                  <a:cubicBezTo>
                    <a:pt x="0" y="32"/>
                    <a:pt x="0" y="34"/>
                    <a:pt x="0" y="36"/>
                  </a:cubicBezTo>
                  <a:cubicBezTo>
                    <a:pt x="0" y="85"/>
                    <a:pt x="10" y="132"/>
                    <a:pt x="28" y="175"/>
                  </a:cubicBezTo>
                  <a:cubicBezTo>
                    <a:pt x="55" y="239"/>
                    <a:pt x="101" y="294"/>
                    <a:pt x="158" y="332"/>
                  </a:cubicBezTo>
                  <a:cubicBezTo>
                    <a:pt x="214" y="371"/>
                    <a:pt x="283" y="393"/>
                    <a:pt x="357" y="393"/>
                  </a:cubicBezTo>
                  <a:cubicBezTo>
                    <a:pt x="357" y="393"/>
                    <a:pt x="357" y="393"/>
                    <a:pt x="357" y="393"/>
                  </a:cubicBezTo>
                  <a:cubicBezTo>
                    <a:pt x="407" y="393"/>
                    <a:pt x="454" y="383"/>
                    <a:pt x="496" y="365"/>
                  </a:cubicBezTo>
                  <a:cubicBezTo>
                    <a:pt x="561" y="338"/>
                    <a:pt x="615" y="293"/>
                    <a:pt x="654" y="236"/>
                  </a:cubicBezTo>
                  <a:cubicBezTo>
                    <a:pt x="692" y="179"/>
                    <a:pt x="715" y="110"/>
                    <a:pt x="715" y="36"/>
                  </a:cubicBezTo>
                  <a:cubicBezTo>
                    <a:pt x="715" y="16"/>
                    <a:pt x="699" y="0"/>
                    <a:pt x="679" y="0"/>
                  </a:cubicBezTo>
                </a:path>
              </a:pathLst>
            </a:custGeom>
            <a:solidFill>
              <a:schemeClr val="accent6"/>
            </a:solidFill>
            <a:ln>
              <a:solidFill>
                <a:schemeClr val="accent6"/>
              </a:solidFill>
            </a:ln>
          </p:spPr>
          <p:txBody>
            <a:bodyPr vert="horz" wrap="square" lIns="91440" tIns="45720" rIns="91440" bIns="45720" numCol="1" anchor="t" anchorCtr="0" compatLnSpc="1">
              <a:prstTxWarp prst="textNoShape">
                <a:avLst/>
              </a:prstTxWarp>
            </a:bodyPr>
            <a:lstStyle/>
            <a:p>
              <a:endParaRPr lang="en-US"/>
            </a:p>
          </p:txBody>
        </p:sp>
        <p:sp>
          <p:nvSpPr>
            <p:cNvPr id="15" name="Freeform 11">
              <a:extLst>
                <a:ext uri="{FF2B5EF4-FFF2-40B4-BE49-F238E27FC236}">
                  <a16:creationId xmlns:a16="http://schemas.microsoft.com/office/drawing/2014/main" id="{975AC099-9AB0-4699-9E29-600F52A49F4A}"/>
                </a:ext>
              </a:extLst>
            </p:cNvPr>
            <p:cNvSpPr>
              <a:spLocks/>
            </p:cNvSpPr>
            <p:nvPr/>
          </p:nvSpPr>
          <p:spPr bwMode="auto">
            <a:xfrm>
              <a:off x="5254626" y="1571625"/>
              <a:ext cx="1744663" cy="890588"/>
            </a:xfrm>
            <a:custGeom>
              <a:avLst/>
              <a:gdLst>
                <a:gd name="T0" fmla="*/ 357 w 714"/>
                <a:gd name="T1" fmla="*/ 0 h 363"/>
                <a:gd name="T2" fmla="*/ 357 w 714"/>
                <a:gd name="T3" fmla="*/ 0 h 363"/>
                <a:gd name="T4" fmla="*/ 218 w 714"/>
                <a:gd name="T5" fmla="*/ 28 h 363"/>
                <a:gd name="T6" fmla="*/ 61 w 714"/>
                <a:gd name="T7" fmla="*/ 157 h 363"/>
                <a:gd name="T8" fmla="*/ 0 w 714"/>
                <a:gd name="T9" fmla="*/ 357 h 363"/>
                <a:gd name="T10" fmla="*/ 35 w 714"/>
                <a:gd name="T11" fmla="*/ 321 h 363"/>
                <a:gd name="T12" fmla="*/ 70 w 714"/>
                <a:gd name="T13" fmla="*/ 357 h 363"/>
                <a:gd name="T14" fmla="*/ 70 w 714"/>
                <a:gd name="T15" fmla="*/ 358 h 363"/>
                <a:gd name="T16" fmla="*/ 70 w 714"/>
                <a:gd name="T17" fmla="*/ 357 h 363"/>
                <a:gd name="T18" fmla="*/ 93 w 714"/>
                <a:gd name="T19" fmla="*/ 246 h 363"/>
                <a:gd name="T20" fmla="*/ 197 w 714"/>
                <a:gd name="T21" fmla="*/ 120 h 363"/>
                <a:gd name="T22" fmla="*/ 357 w 714"/>
                <a:gd name="T23" fmla="*/ 71 h 363"/>
                <a:gd name="T24" fmla="*/ 468 w 714"/>
                <a:gd name="T25" fmla="*/ 93 h 363"/>
                <a:gd name="T26" fmla="*/ 595 w 714"/>
                <a:gd name="T27" fmla="*/ 197 h 363"/>
                <a:gd name="T28" fmla="*/ 643 w 714"/>
                <a:gd name="T29" fmla="*/ 351 h 363"/>
                <a:gd name="T30" fmla="*/ 678 w 714"/>
                <a:gd name="T31" fmla="*/ 321 h 363"/>
                <a:gd name="T32" fmla="*/ 714 w 714"/>
                <a:gd name="T33" fmla="*/ 357 h 363"/>
                <a:gd name="T34" fmla="*/ 714 w 714"/>
                <a:gd name="T35" fmla="*/ 363 h 363"/>
                <a:gd name="T36" fmla="*/ 714 w 714"/>
                <a:gd name="T37" fmla="*/ 357 h 363"/>
                <a:gd name="T38" fmla="*/ 686 w 714"/>
                <a:gd name="T39" fmla="*/ 218 h 363"/>
                <a:gd name="T40" fmla="*/ 557 w 714"/>
                <a:gd name="T41" fmla="*/ 61 h 363"/>
                <a:gd name="T42" fmla="*/ 357 w 714"/>
                <a:gd name="T43" fmla="*/ 0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14" h="363">
                  <a:moveTo>
                    <a:pt x="357" y="0"/>
                  </a:moveTo>
                  <a:cubicBezTo>
                    <a:pt x="357" y="0"/>
                    <a:pt x="357" y="0"/>
                    <a:pt x="357" y="0"/>
                  </a:cubicBezTo>
                  <a:cubicBezTo>
                    <a:pt x="308" y="0"/>
                    <a:pt x="261" y="10"/>
                    <a:pt x="218" y="28"/>
                  </a:cubicBezTo>
                  <a:cubicBezTo>
                    <a:pt x="154" y="55"/>
                    <a:pt x="99" y="100"/>
                    <a:pt x="61" y="157"/>
                  </a:cubicBezTo>
                  <a:cubicBezTo>
                    <a:pt x="22" y="214"/>
                    <a:pt x="0" y="283"/>
                    <a:pt x="0" y="357"/>
                  </a:cubicBezTo>
                  <a:cubicBezTo>
                    <a:pt x="0" y="337"/>
                    <a:pt x="15" y="321"/>
                    <a:pt x="35" y="321"/>
                  </a:cubicBezTo>
                  <a:cubicBezTo>
                    <a:pt x="54" y="321"/>
                    <a:pt x="70" y="337"/>
                    <a:pt x="70" y="357"/>
                  </a:cubicBezTo>
                  <a:cubicBezTo>
                    <a:pt x="70" y="357"/>
                    <a:pt x="70" y="357"/>
                    <a:pt x="70" y="358"/>
                  </a:cubicBezTo>
                  <a:cubicBezTo>
                    <a:pt x="70" y="357"/>
                    <a:pt x="70" y="357"/>
                    <a:pt x="70" y="357"/>
                  </a:cubicBezTo>
                  <a:cubicBezTo>
                    <a:pt x="70" y="318"/>
                    <a:pt x="78" y="280"/>
                    <a:pt x="93" y="246"/>
                  </a:cubicBezTo>
                  <a:cubicBezTo>
                    <a:pt x="114" y="194"/>
                    <a:pt x="151" y="150"/>
                    <a:pt x="197" y="120"/>
                  </a:cubicBezTo>
                  <a:cubicBezTo>
                    <a:pt x="242" y="89"/>
                    <a:pt x="297" y="71"/>
                    <a:pt x="357" y="71"/>
                  </a:cubicBezTo>
                  <a:cubicBezTo>
                    <a:pt x="397" y="71"/>
                    <a:pt x="434" y="79"/>
                    <a:pt x="468" y="93"/>
                  </a:cubicBezTo>
                  <a:cubicBezTo>
                    <a:pt x="520" y="115"/>
                    <a:pt x="564" y="151"/>
                    <a:pt x="595" y="197"/>
                  </a:cubicBezTo>
                  <a:cubicBezTo>
                    <a:pt x="624" y="241"/>
                    <a:pt x="642" y="294"/>
                    <a:pt x="643" y="351"/>
                  </a:cubicBezTo>
                  <a:cubicBezTo>
                    <a:pt x="646" y="334"/>
                    <a:pt x="661" y="321"/>
                    <a:pt x="678" y="321"/>
                  </a:cubicBezTo>
                  <a:cubicBezTo>
                    <a:pt x="698" y="321"/>
                    <a:pt x="714" y="337"/>
                    <a:pt x="714" y="357"/>
                  </a:cubicBezTo>
                  <a:cubicBezTo>
                    <a:pt x="714" y="359"/>
                    <a:pt x="714" y="361"/>
                    <a:pt x="714" y="363"/>
                  </a:cubicBezTo>
                  <a:cubicBezTo>
                    <a:pt x="714" y="361"/>
                    <a:pt x="714" y="359"/>
                    <a:pt x="714" y="357"/>
                  </a:cubicBezTo>
                  <a:cubicBezTo>
                    <a:pt x="714" y="308"/>
                    <a:pt x="704" y="261"/>
                    <a:pt x="686" y="218"/>
                  </a:cubicBezTo>
                  <a:cubicBezTo>
                    <a:pt x="659" y="154"/>
                    <a:pt x="614" y="100"/>
                    <a:pt x="557" y="61"/>
                  </a:cubicBezTo>
                  <a:cubicBezTo>
                    <a:pt x="500" y="23"/>
                    <a:pt x="431" y="0"/>
                    <a:pt x="357" y="0"/>
                  </a:cubicBezTo>
                </a:path>
              </a:pathLst>
            </a:custGeom>
            <a:solidFill>
              <a:srgbClr val="FBAB1A"/>
            </a:solidFill>
            <a:ln w="9525">
              <a:solidFill>
                <a:schemeClr val="accent5"/>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12">
              <a:extLst>
                <a:ext uri="{FF2B5EF4-FFF2-40B4-BE49-F238E27FC236}">
                  <a16:creationId xmlns:a16="http://schemas.microsoft.com/office/drawing/2014/main" id="{CDA3FA9A-E8F1-4D35-B4F1-E0EC76E1EECA}"/>
                </a:ext>
              </a:extLst>
            </p:cNvPr>
            <p:cNvSpPr>
              <a:spLocks/>
            </p:cNvSpPr>
            <p:nvPr/>
          </p:nvSpPr>
          <p:spPr bwMode="auto">
            <a:xfrm>
              <a:off x="5254626" y="2359025"/>
              <a:ext cx="171450" cy="176213"/>
            </a:xfrm>
            <a:custGeom>
              <a:avLst/>
              <a:gdLst>
                <a:gd name="T0" fmla="*/ 35 w 70"/>
                <a:gd name="T1" fmla="*/ 0 h 72"/>
                <a:gd name="T2" fmla="*/ 0 w 70"/>
                <a:gd name="T3" fmla="*/ 36 h 72"/>
                <a:gd name="T4" fmla="*/ 0 w 70"/>
                <a:gd name="T5" fmla="*/ 36 h 72"/>
                <a:gd name="T6" fmla="*/ 35 w 70"/>
                <a:gd name="T7" fmla="*/ 72 h 72"/>
                <a:gd name="T8" fmla="*/ 70 w 70"/>
                <a:gd name="T9" fmla="*/ 37 h 72"/>
                <a:gd name="T10" fmla="*/ 70 w 70"/>
                <a:gd name="T11" fmla="*/ 36 h 72"/>
                <a:gd name="T12" fmla="*/ 35 w 70"/>
                <a:gd name="T13" fmla="*/ 0 h 72"/>
              </a:gdLst>
              <a:ahLst/>
              <a:cxnLst>
                <a:cxn ang="0">
                  <a:pos x="T0" y="T1"/>
                </a:cxn>
                <a:cxn ang="0">
                  <a:pos x="T2" y="T3"/>
                </a:cxn>
                <a:cxn ang="0">
                  <a:pos x="T4" y="T5"/>
                </a:cxn>
                <a:cxn ang="0">
                  <a:pos x="T6" y="T7"/>
                </a:cxn>
                <a:cxn ang="0">
                  <a:pos x="T8" y="T9"/>
                </a:cxn>
                <a:cxn ang="0">
                  <a:pos x="T10" y="T11"/>
                </a:cxn>
                <a:cxn ang="0">
                  <a:pos x="T12" y="T13"/>
                </a:cxn>
              </a:cxnLst>
              <a:rect l="0" t="0" r="r" b="b"/>
              <a:pathLst>
                <a:path w="70" h="72">
                  <a:moveTo>
                    <a:pt x="35" y="0"/>
                  </a:moveTo>
                  <a:cubicBezTo>
                    <a:pt x="15" y="0"/>
                    <a:pt x="0" y="16"/>
                    <a:pt x="0" y="36"/>
                  </a:cubicBezTo>
                  <a:cubicBezTo>
                    <a:pt x="0" y="36"/>
                    <a:pt x="0" y="36"/>
                    <a:pt x="0" y="36"/>
                  </a:cubicBezTo>
                  <a:cubicBezTo>
                    <a:pt x="0" y="56"/>
                    <a:pt x="15" y="72"/>
                    <a:pt x="35" y="72"/>
                  </a:cubicBezTo>
                  <a:cubicBezTo>
                    <a:pt x="54" y="72"/>
                    <a:pt x="70" y="56"/>
                    <a:pt x="70" y="37"/>
                  </a:cubicBezTo>
                  <a:cubicBezTo>
                    <a:pt x="70" y="36"/>
                    <a:pt x="70" y="36"/>
                    <a:pt x="70" y="36"/>
                  </a:cubicBezTo>
                  <a:cubicBezTo>
                    <a:pt x="70" y="16"/>
                    <a:pt x="54" y="0"/>
                    <a:pt x="35" y="0"/>
                  </a:cubicBezTo>
                </a:path>
              </a:pathLst>
            </a:custGeom>
            <a:solidFill>
              <a:srgbClr val="2F6002"/>
            </a:solidFill>
            <a:ln>
              <a:solidFill>
                <a:srgbClr val="2F6002"/>
              </a:solidFill>
            </a:ln>
          </p:spPr>
          <p:txBody>
            <a:bodyPr vert="horz" wrap="square" lIns="91440" tIns="45720" rIns="91440" bIns="45720" numCol="1" anchor="t" anchorCtr="0" compatLnSpc="1">
              <a:prstTxWarp prst="textNoShape">
                <a:avLst/>
              </a:prstTxWarp>
            </a:bodyPr>
            <a:lstStyle/>
            <a:p>
              <a:endParaRPr lang="en-US"/>
            </a:p>
          </p:txBody>
        </p:sp>
        <p:sp>
          <p:nvSpPr>
            <p:cNvPr id="17" name="Freeform 13">
              <a:extLst>
                <a:ext uri="{FF2B5EF4-FFF2-40B4-BE49-F238E27FC236}">
                  <a16:creationId xmlns:a16="http://schemas.microsoft.com/office/drawing/2014/main" id="{8145DFB3-1790-40F9-9220-DCDE0095C023}"/>
                </a:ext>
              </a:extLst>
            </p:cNvPr>
            <p:cNvSpPr>
              <a:spLocks/>
            </p:cNvSpPr>
            <p:nvPr/>
          </p:nvSpPr>
          <p:spPr bwMode="auto">
            <a:xfrm>
              <a:off x="6826251" y="2359025"/>
              <a:ext cx="173038" cy="176213"/>
            </a:xfrm>
            <a:custGeom>
              <a:avLst/>
              <a:gdLst>
                <a:gd name="T0" fmla="*/ 35 w 71"/>
                <a:gd name="T1" fmla="*/ 0 h 72"/>
                <a:gd name="T2" fmla="*/ 0 w 71"/>
                <a:gd name="T3" fmla="*/ 30 h 72"/>
                <a:gd name="T4" fmla="*/ 1 w 71"/>
                <a:gd name="T5" fmla="*/ 36 h 72"/>
                <a:gd name="T6" fmla="*/ 36 w 71"/>
                <a:gd name="T7" fmla="*/ 72 h 72"/>
                <a:gd name="T8" fmla="*/ 71 w 71"/>
                <a:gd name="T9" fmla="*/ 42 h 72"/>
                <a:gd name="T10" fmla="*/ 71 w 71"/>
                <a:gd name="T11" fmla="*/ 36 h 72"/>
                <a:gd name="T12" fmla="*/ 35 w 71"/>
                <a:gd name="T13" fmla="*/ 0 h 72"/>
              </a:gdLst>
              <a:ahLst/>
              <a:cxnLst>
                <a:cxn ang="0">
                  <a:pos x="T0" y="T1"/>
                </a:cxn>
                <a:cxn ang="0">
                  <a:pos x="T2" y="T3"/>
                </a:cxn>
                <a:cxn ang="0">
                  <a:pos x="T4" y="T5"/>
                </a:cxn>
                <a:cxn ang="0">
                  <a:pos x="T6" y="T7"/>
                </a:cxn>
                <a:cxn ang="0">
                  <a:pos x="T8" y="T9"/>
                </a:cxn>
                <a:cxn ang="0">
                  <a:pos x="T10" y="T11"/>
                </a:cxn>
                <a:cxn ang="0">
                  <a:pos x="T12" y="T13"/>
                </a:cxn>
              </a:cxnLst>
              <a:rect l="0" t="0" r="r" b="b"/>
              <a:pathLst>
                <a:path w="71" h="72">
                  <a:moveTo>
                    <a:pt x="35" y="0"/>
                  </a:moveTo>
                  <a:cubicBezTo>
                    <a:pt x="18" y="0"/>
                    <a:pt x="3" y="13"/>
                    <a:pt x="0" y="30"/>
                  </a:cubicBezTo>
                  <a:cubicBezTo>
                    <a:pt x="0" y="32"/>
                    <a:pt x="1" y="34"/>
                    <a:pt x="1" y="36"/>
                  </a:cubicBezTo>
                  <a:cubicBezTo>
                    <a:pt x="1" y="56"/>
                    <a:pt x="16" y="72"/>
                    <a:pt x="36" y="72"/>
                  </a:cubicBezTo>
                  <a:cubicBezTo>
                    <a:pt x="53" y="72"/>
                    <a:pt x="68" y="59"/>
                    <a:pt x="71" y="42"/>
                  </a:cubicBezTo>
                  <a:cubicBezTo>
                    <a:pt x="71" y="40"/>
                    <a:pt x="71" y="38"/>
                    <a:pt x="71" y="36"/>
                  </a:cubicBezTo>
                  <a:cubicBezTo>
                    <a:pt x="71" y="16"/>
                    <a:pt x="55" y="0"/>
                    <a:pt x="35" y="0"/>
                  </a:cubicBezTo>
                </a:path>
              </a:pathLst>
            </a:custGeom>
            <a:solidFill>
              <a:srgbClr val="C50401"/>
            </a:solidFill>
            <a:ln>
              <a:solidFill>
                <a:srgbClr val="C50401"/>
              </a:solid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5555933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A1F95C-7117-4CA1-856E-14B27C5481FB}"/>
              </a:ext>
            </a:extLst>
          </p:cNvPr>
          <p:cNvSpPr>
            <a:spLocks noGrp="1"/>
          </p:cNvSpPr>
          <p:nvPr>
            <p:ph type="title"/>
          </p:nvPr>
        </p:nvSpPr>
        <p:spPr>
          <a:xfrm>
            <a:off x="399256" y="16635"/>
            <a:ext cx="8345488" cy="731837"/>
          </a:xfrm>
        </p:spPr>
        <p:txBody>
          <a:bodyPr/>
          <a:lstStyle/>
          <a:p>
            <a:pPr algn="ctr"/>
            <a:r>
              <a:rPr lang="en-US" b="1" dirty="0">
                <a:solidFill>
                  <a:schemeClr val="accent5">
                    <a:lumMod val="40000"/>
                    <a:lumOff val="60000"/>
                  </a:schemeClr>
                </a:solidFill>
                <a:latin typeface="Copperplate Gothic Bold" panose="020E0705020206020404" pitchFamily="34" charset="0"/>
              </a:rPr>
              <a:t>CASE STUDY</a:t>
            </a:r>
          </a:p>
        </p:txBody>
      </p:sp>
      <p:pic>
        <p:nvPicPr>
          <p:cNvPr id="2" name="Picture 1">
            <a:extLst>
              <a:ext uri="{FF2B5EF4-FFF2-40B4-BE49-F238E27FC236}">
                <a16:creationId xmlns:a16="http://schemas.microsoft.com/office/drawing/2014/main" id="{CD96F8AA-092C-4B0D-9F11-913CFAF44F7D}"/>
              </a:ext>
            </a:extLst>
          </p:cNvPr>
          <p:cNvPicPr>
            <a:picLocks noChangeAspect="1"/>
          </p:cNvPicPr>
          <p:nvPr/>
        </p:nvPicPr>
        <p:blipFill>
          <a:blip r:embed="rId2"/>
          <a:stretch>
            <a:fillRect/>
          </a:stretch>
        </p:blipFill>
        <p:spPr>
          <a:xfrm>
            <a:off x="1676400" y="646987"/>
            <a:ext cx="5791200" cy="2186887"/>
          </a:xfrm>
          <a:prstGeom prst="rect">
            <a:avLst/>
          </a:prstGeom>
        </p:spPr>
      </p:pic>
      <p:pic>
        <p:nvPicPr>
          <p:cNvPr id="3" name="Picture 2">
            <a:extLst>
              <a:ext uri="{FF2B5EF4-FFF2-40B4-BE49-F238E27FC236}">
                <a16:creationId xmlns:a16="http://schemas.microsoft.com/office/drawing/2014/main" id="{A18CA264-1E53-48D0-9960-946D54792715}"/>
              </a:ext>
            </a:extLst>
          </p:cNvPr>
          <p:cNvPicPr>
            <a:picLocks noChangeAspect="1"/>
          </p:cNvPicPr>
          <p:nvPr/>
        </p:nvPicPr>
        <p:blipFill>
          <a:blip r:embed="rId3"/>
          <a:stretch>
            <a:fillRect/>
          </a:stretch>
        </p:blipFill>
        <p:spPr>
          <a:xfrm>
            <a:off x="2077901" y="2895600"/>
            <a:ext cx="4988197" cy="1799914"/>
          </a:xfrm>
          <a:prstGeom prst="rect">
            <a:avLst/>
          </a:prstGeom>
        </p:spPr>
      </p:pic>
    </p:spTree>
    <p:extLst>
      <p:ext uri="{BB962C8B-B14F-4D97-AF65-F5344CB8AC3E}">
        <p14:creationId xmlns:p14="http://schemas.microsoft.com/office/powerpoint/2010/main" val="7309161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1E67A69-ABDE-4B64-B2B8-8DCA90AA8CC9}"/>
              </a:ext>
            </a:extLst>
          </p:cNvPr>
          <p:cNvSpPr/>
          <p:nvPr/>
        </p:nvSpPr>
        <p:spPr>
          <a:xfrm>
            <a:off x="2573213" y="86139"/>
            <a:ext cx="3692774" cy="400110"/>
          </a:xfrm>
          <a:prstGeom prst="rect">
            <a:avLst/>
          </a:prstGeom>
          <a:noFill/>
        </p:spPr>
        <p:txBody>
          <a:bodyPr wrap="square" lIns="91440" tIns="45720" rIns="91440" bIns="45720">
            <a:spAutoFit/>
          </a:bodyPr>
          <a:lstStyle/>
          <a:p>
            <a:pPr algn="ctr"/>
            <a:r>
              <a:rPr lang="en-US" sz="2000" b="1" dirty="0">
                <a:ln w="22225">
                  <a:solidFill>
                    <a:schemeClr val="accent2"/>
                  </a:solidFill>
                  <a:prstDash val="solid"/>
                </a:ln>
                <a:solidFill>
                  <a:schemeClr val="accent2">
                    <a:lumMod val="40000"/>
                    <a:lumOff val="60000"/>
                  </a:schemeClr>
                </a:solidFill>
              </a:rPr>
              <a:t>Evidences</a:t>
            </a:r>
          </a:p>
        </p:txBody>
      </p:sp>
      <p:pic>
        <p:nvPicPr>
          <p:cNvPr id="5" name="Picture 4">
            <a:extLst>
              <a:ext uri="{FF2B5EF4-FFF2-40B4-BE49-F238E27FC236}">
                <a16:creationId xmlns:a16="http://schemas.microsoft.com/office/drawing/2014/main" id="{0441EA33-915F-45E5-A0DF-CD3E1058BE2B}"/>
              </a:ext>
            </a:extLst>
          </p:cNvPr>
          <p:cNvPicPr>
            <a:picLocks noChangeAspect="1"/>
          </p:cNvPicPr>
          <p:nvPr/>
        </p:nvPicPr>
        <p:blipFill>
          <a:blip r:embed="rId2"/>
          <a:stretch>
            <a:fillRect/>
          </a:stretch>
        </p:blipFill>
        <p:spPr>
          <a:xfrm>
            <a:off x="437321" y="591060"/>
            <a:ext cx="3154432" cy="3961380"/>
          </a:xfrm>
          <a:prstGeom prst="rect">
            <a:avLst/>
          </a:prstGeom>
        </p:spPr>
      </p:pic>
      <p:pic>
        <p:nvPicPr>
          <p:cNvPr id="6" name="Picture 5">
            <a:extLst>
              <a:ext uri="{FF2B5EF4-FFF2-40B4-BE49-F238E27FC236}">
                <a16:creationId xmlns:a16="http://schemas.microsoft.com/office/drawing/2014/main" id="{BD8E1F25-C39D-423F-A2A6-00A3D65F835B}"/>
              </a:ext>
            </a:extLst>
          </p:cNvPr>
          <p:cNvPicPr>
            <a:picLocks noChangeAspect="1"/>
          </p:cNvPicPr>
          <p:nvPr/>
        </p:nvPicPr>
        <p:blipFill>
          <a:blip r:embed="rId3"/>
          <a:stretch>
            <a:fillRect/>
          </a:stretch>
        </p:blipFill>
        <p:spPr>
          <a:xfrm>
            <a:off x="4697896" y="651013"/>
            <a:ext cx="3645272" cy="3901427"/>
          </a:xfrm>
          <a:prstGeom prst="rect">
            <a:avLst/>
          </a:prstGeom>
        </p:spPr>
      </p:pic>
    </p:spTree>
    <p:extLst>
      <p:ext uri="{BB962C8B-B14F-4D97-AF65-F5344CB8AC3E}">
        <p14:creationId xmlns:p14="http://schemas.microsoft.com/office/powerpoint/2010/main" val="13565660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A1F95C-7117-4CA1-856E-14B27C5481FB}"/>
              </a:ext>
            </a:extLst>
          </p:cNvPr>
          <p:cNvSpPr>
            <a:spLocks noGrp="1"/>
          </p:cNvSpPr>
          <p:nvPr>
            <p:ph type="title"/>
          </p:nvPr>
        </p:nvSpPr>
        <p:spPr>
          <a:xfrm>
            <a:off x="3611662" y="59635"/>
            <a:ext cx="2259051" cy="390663"/>
          </a:xfrm>
        </p:spPr>
        <p:txBody>
          <a:bodyPr/>
          <a:lstStyle/>
          <a:p>
            <a:pPr algn="ctr"/>
            <a:r>
              <a:rPr lang="en-US" sz="2000" b="1" dirty="0">
                <a:ln w="22225">
                  <a:solidFill>
                    <a:schemeClr val="accent2"/>
                  </a:solidFill>
                  <a:prstDash val="solid"/>
                </a:ln>
                <a:solidFill>
                  <a:schemeClr val="accent2">
                    <a:lumMod val="40000"/>
                    <a:lumOff val="60000"/>
                  </a:schemeClr>
                </a:solidFill>
              </a:rPr>
              <a:t>Evidences</a:t>
            </a:r>
          </a:p>
        </p:txBody>
      </p:sp>
      <p:pic>
        <p:nvPicPr>
          <p:cNvPr id="2" name="Picture 1">
            <a:extLst>
              <a:ext uri="{FF2B5EF4-FFF2-40B4-BE49-F238E27FC236}">
                <a16:creationId xmlns:a16="http://schemas.microsoft.com/office/drawing/2014/main" id="{F36ACC98-F3AC-40E8-96BC-E6B5D642A645}"/>
              </a:ext>
            </a:extLst>
          </p:cNvPr>
          <p:cNvPicPr>
            <a:picLocks noChangeAspect="1"/>
          </p:cNvPicPr>
          <p:nvPr/>
        </p:nvPicPr>
        <p:blipFill>
          <a:blip r:embed="rId2"/>
          <a:stretch>
            <a:fillRect/>
          </a:stretch>
        </p:blipFill>
        <p:spPr>
          <a:xfrm>
            <a:off x="350228" y="616226"/>
            <a:ext cx="4840564" cy="1217108"/>
          </a:xfrm>
          <a:prstGeom prst="rect">
            <a:avLst/>
          </a:prstGeom>
        </p:spPr>
      </p:pic>
      <p:pic>
        <p:nvPicPr>
          <p:cNvPr id="3" name="Picture 2">
            <a:extLst>
              <a:ext uri="{FF2B5EF4-FFF2-40B4-BE49-F238E27FC236}">
                <a16:creationId xmlns:a16="http://schemas.microsoft.com/office/drawing/2014/main" id="{ABD34AD0-7390-4B43-9B13-2994A32D44B4}"/>
              </a:ext>
            </a:extLst>
          </p:cNvPr>
          <p:cNvPicPr>
            <a:picLocks noChangeAspect="1"/>
          </p:cNvPicPr>
          <p:nvPr/>
        </p:nvPicPr>
        <p:blipFill>
          <a:blip r:embed="rId3"/>
          <a:stretch>
            <a:fillRect/>
          </a:stretch>
        </p:blipFill>
        <p:spPr>
          <a:xfrm>
            <a:off x="479436" y="1997830"/>
            <a:ext cx="3833751" cy="2684167"/>
          </a:xfrm>
          <a:prstGeom prst="rect">
            <a:avLst/>
          </a:prstGeom>
        </p:spPr>
      </p:pic>
      <p:pic>
        <p:nvPicPr>
          <p:cNvPr id="5" name="Picture 4">
            <a:extLst>
              <a:ext uri="{FF2B5EF4-FFF2-40B4-BE49-F238E27FC236}">
                <a16:creationId xmlns:a16="http://schemas.microsoft.com/office/drawing/2014/main" id="{066E6F1C-7467-4A61-8F67-4663D5C6BAA9}"/>
              </a:ext>
            </a:extLst>
          </p:cNvPr>
          <p:cNvPicPr>
            <a:picLocks noChangeAspect="1"/>
          </p:cNvPicPr>
          <p:nvPr/>
        </p:nvPicPr>
        <p:blipFill>
          <a:blip r:embed="rId4"/>
          <a:stretch>
            <a:fillRect/>
          </a:stretch>
        </p:blipFill>
        <p:spPr>
          <a:xfrm>
            <a:off x="5459896" y="697457"/>
            <a:ext cx="3433824" cy="1054645"/>
          </a:xfrm>
          <a:prstGeom prst="rect">
            <a:avLst/>
          </a:prstGeom>
        </p:spPr>
      </p:pic>
      <p:pic>
        <p:nvPicPr>
          <p:cNvPr id="6" name="Picture 5">
            <a:extLst>
              <a:ext uri="{FF2B5EF4-FFF2-40B4-BE49-F238E27FC236}">
                <a16:creationId xmlns:a16="http://schemas.microsoft.com/office/drawing/2014/main" id="{A33B6ADA-C524-4A59-9E02-A886E4B6F126}"/>
              </a:ext>
            </a:extLst>
          </p:cNvPr>
          <p:cNvPicPr>
            <a:picLocks noChangeAspect="1"/>
          </p:cNvPicPr>
          <p:nvPr/>
        </p:nvPicPr>
        <p:blipFill>
          <a:blip r:embed="rId5"/>
          <a:stretch>
            <a:fillRect/>
          </a:stretch>
        </p:blipFill>
        <p:spPr>
          <a:xfrm>
            <a:off x="4492487" y="2080493"/>
            <a:ext cx="4572000" cy="1630116"/>
          </a:xfrm>
          <a:prstGeom prst="rect">
            <a:avLst/>
          </a:prstGeom>
        </p:spPr>
      </p:pic>
    </p:spTree>
    <p:extLst>
      <p:ext uri="{BB962C8B-B14F-4D97-AF65-F5344CB8AC3E}">
        <p14:creationId xmlns:p14="http://schemas.microsoft.com/office/powerpoint/2010/main" val="14112680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A1F95C-7117-4CA1-856E-14B27C5481FB}"/>
              </a:ext>
            </a:extLst>
          </p:cNvPr>
          <p:cNvSpPr>
            <a:spLocks noGrp="1"/>
          </p:cNvSpPr>
          <p:nvPr>
            <p:ph type="title"/>
          </p:nvPr>
        </p:nvSpPr>
        <p:spPr>
          <a:xfrm>
            <a:off x="3628628" y="3383"/>
            <a:ext cx="1886744" cy="486947"/>
          </a:xfrm>
        </p:spPr>
        <p:txBody>
          <a:bodyPr/>
          <a:lstStyle/>
          <a:p>
            <a:pPr algn="ctr"/>
            <a:r>
              <a:rPr lang="en-US" sz="2000" b="1" dirty="0">
                <a:ln w="22225">
                  <a:solidFill>
                    <a:schemeClr val="accent2"/>
                  </a:solidFill>
                  <a:prstDash val="solid"/>
                </a:ln>
                <a:solidFill>
                  <a:schemeClr val="accent2">
                    <a:lumMod val="40000"/>
                    <a:lumOff val="60000"/>
                  </a:schemeClr>
                </a:solidFill>
              </a:rPr>
              <a:t>Evidences</a:t>
            </a:r>
            <a:endParaRPr lang="en-US" sz="2000" b="1" dirty="0">
              <a:solidFill>
                <a:schemeClr val="accent5">
                  <a:lumMod val="40000"/>
                  <a:lumOff val="60000"/>
                </a:schemeClr>
              </a:solidFill>
              <a:latin typeface="Copperplate Gothic Bold" panose="020E0705020206020404" pitchFamily="34" charset="0"/>
            </a:endParaRPr>
          </a:p>
        </p:txBody>
      </p:sp>
      <p:pic>
        <p:nvPicPr>
          <p:cNvPr id="2" name="Picture 1">
            <a:extLst>
              <a:ext uri="{FF2B5EF4-FFF2-40B4-BE49-F238E27FC236}">
                <a16:creationId xmlns:a16="http://schemas.microsoft.com/office/drawing/2014/main" id="{EDAF37BF-4826-4767-B85C-87EC756AA1F6}"/>
              </a:ext>
            </a:extLst>
          </p:cNvPr>
          <p:cNvPicPr>
            <a:picLocks noChangeAspect="1"/>
          </p:cNvPicPr>
          <p:nvPr/>
        </p:nvPicPr>
        <p:blipFill>
          <a:blip r:embed="rId2"/>
          <a:stretch>
            <a:fillRect/>
          </a:stretch>
        </p:blipFill>
        <p:spPr>
          <a:xfrm>
            <a:off x="337931" y="1139678"/>
            <a:ext cx="3797990" cy="3032549"/>
          </a:xfrm>
          <a:prstGeom prst="rect">
            <a:avLst/>
          </a:prstGeom>
        </p:spPr>
      </p:pic>
      <p:sp>
        <p:nvSpPr>
          <p:cNvPr id="5" name="TextBox 4">
            <a:extLst>
              <a:ext uri="{FF2B5EF4-FFF2-40B4-BE49-F238E27FC236}">
                <a16:creationId xmlns:a16="http://schemas.microsoft.com/office/drawing/2014/main" id="{ABA846A9-431A-4D46-A3DD-1DE736E0125C}"/>
              </a:ext>
            </a:extLst>
          </p:cNvPr>
          <p:cNvSpPr txBox="1"/>
          <p:nvPr/>
        </p:nvSpPr>
        <p:spPr>
          <a:xfrm>
            <a:off x="938212" y="466415"/>
            <a:ext cx="2597427" cy="369332"/>
          </a:xfrm>
          <a:prstGeom prst="rect">
            <a:avLst/>
          </a:prstGeom>
          <a:noFill/>
        </p:spPr>
        <p:txBody>
          <a:bodyPr wrap="square" rtlCol="0">
            <a:spAutoFit/>
          </a:bodyPr>
          <a:lstStyle/>
          <a:p>
            <a:r>
              <a:rPr lang="en-US" dirty="0">
                <a:latin typeface="+mn-lt"/>
              </a:rPr>
              <a:t>The illogical Game</a:t>
            </a:r>
          </a:p>
        </p:txBody>
      </p:sp>
      <p:pic>
        <p:nvPicPr>
          <p:cNvPr id="6" name="Picture 5">
            <a:extLst>
              <a:ext uri="{FF2B5EF4-FFF2-40B4-BE49-F238E27FC236}">
                <a16:creationId xmlns:a16="http://schemas.microsoft.com/office/drawing/2014/main" id="{B1815893-5637-4D48-9899-4A22ADB31536}"/>
              </a:ext>
            </a:extLst>
          </p:cNvPr>
          <p:cNvPicPr>
            <a:picLocks noChangeAspect="1"/>
          </p:cNvPicPr>
          <p:nvPr/>
        </p:nvPicPr>
        <p:blipFill>
          <a:blip r:embed="rId3"/>
          <a:stretch>
            <a:fillRect/>
          </a:stretch>
        </p:blipFill>
        <p:spPr>
          <a:xfrm>
            <a:off x="4572000" y="651081"/>
            <a:ext cx="1749595" cy="2719788"/>
          </a:xfrm>
          <a:prstGeom prst="rect">
            <a:avLst/>
          </a:prstGeom>
        </p:spPr>
      </p:pic>
      <p:pic>
        <p:nvPicPr>
          <p:cNvPr id="7" name="Picture 6">
            <a:extLst>
              <a:ext uri="{FF2B5EF4-FFF2-40B4-BE49-F238E27FC236}">
                <a16:creationId xmlns:a16="http://schemas.microsoft.com/office/drawing/2014/main" id="{9AD42DE1-CF41-4445-8190-A1AB042655C4}"/>
              </a:ext>
            </a:extLst>
          </p:cNvPr>
          <p:cNvPicPr>
            <a:picLocks noChangeAspect="1"/>
          </p:cNvPicPr>
          <p:nvPr/>
        </p:nvPicPr>
        <p:blipFill>
          <a:blip r:embed="rId4"/>
          <a:stretch>
            <a:fillRect/>
          </a:stretch>
        </p:blipFill>
        <p:spPr>
          <a:xfrm>
            <a:off x="6780827" y="651082"/>
            <a:ext cx="1702503" cy="2719788"/>
          </a:xfrm>
          <a:prstGeom prst="rect">
            <a:avLst/>
          </a:prstGeom>
        </p:spPr>
      </p:pic>
      <p:pic>
        <p:nvPicPr>
          <p:cNvPr id="8" name="Picture 7">
            <a:extLst>
              <a:ext uri="{FF2B5EF4-FFF2-40B4-BE49-F238E27FC236}">
                <a16:creationId xmlns:a16="http://schemas.microsoft.com/office/drawing/2014/main" id="{6BAC7E3C-CBB4-41F2-8CC5-6CD1841D43C1}"/>
              </a:ext>
            </a:extLst>
          </p:cNvPr>
          <p:cNvPicPr>
            <a:picLocks noChangeAspect="1"/>
          </p:cNvPicPr>
          <p:nvPr/>
        </p:nvPicPr>
        <p:blipFill>
          <a:blip r:embed="rId5"/>
          <a:stretch>
            <a:fillRect/>
          </a:stretch>
        </p:blipFill>
        <p:spPr>
          <a:xfrm>
            <a:off x="4572000" y="3496920"/>
            <a:ext cx="3797990" cy="995498"/>
          </a:xfrm>
          <a:prstGeom prst="rect">
            <a:avLst/>
          </a:prstGeom>
        </p:spPr>
      </p:pic>
    </p:spTree>
    <p:extLst>
      <p:ext uri="{BB962C8B-B14F-4D97-AF65-F5344CB8AC3E}">
        <p14:creationId xmlns:p14="http://schemas.microsoft.com/office/powerpoint/2010/main" val="27217256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A1F95C-7117-4CA1-856E-14B27C5481FB}"/>
              </a:ext>
            </a:extLst>
          </p:cNvPr>
          <p:cNvSpPr>
            <a:spLocks noGrp="1"/>
          </p:cNvSpPr>
          <p:nvPr>
            <p:ph type="title"/>
          </p:nvPr>
        </p:nvSpPr>
        <p:spPr>
          <a:xfrm>
            <a:off x="482699" y="1188"/>
            <a:ext cx="8345488" cy="731837"/>
          </a:xfrm>
        </p:spPr>
        <p:txBody>
          <a:bodyPr/>
          <a:lstStyle/>
          <a:p>
            <a:pPr algn="ctr"/>
            <a:r>
              <a:rPr lang="en-US" sz="1800" b="1" dirty="0">
                <a:solidFill>
                  <a:schemeClr val="accent5">
                    <a:lumMod val="40000"/>
                    <a:lumOff val="60000"/>
                  </a:schemeClr>
                </a:solidFill>
                <a:latin typeface="Copperplate Gothic Bold" panose="020E0705020206020404" pitchFamily="34" charset="0"/>
              </a:rPr>
              <a:t>Contradiction</a:t>
            </a:r>
          </a:p>
        </p:txBody>
      </p:sp>
      <p:sp>
        <p:nvSpPr>
          <p:cNvPr id="5" name="TextBox 4">
            <a:extLst>
              <a:ext uri="{FF2B5EF4-FFF2-40B4-BE49-F238E27FC236}">
                <a16:creationId xmlns:a16="http://schemas.microsoft.com/office/drawing/2014/main" id="{F7010B20-438C-4461-9EDE-E60001141AD0}"/>
              </a:ext>
            </a:extLst>
          </p:cNvPr>
          <p:cNvSpPr txBox="1"/>
          <p:nvPr/>
        </p:nvSpPr>
        <p:spPr>
          <a:xfrm>
            <a:off x="5738190" y="1002084"/>
            <a:ext cx="3316973" cy="938719"/>
          </a:xfrm>
          <a:prstGeom prst="rect">
            <a:avLst/>
          </a:prstGeom>
          <a:noFill/>
        </p:spPr>
        <p:txBody>
          <a:bodyPr wrap="square">
            <a:spAutoFit/>
          </a:bodyPr>
          <a:lstStyle/>
          <a:p>
            <a:r>
              <a:rPr lang="en-US" sz="1100" dirty="0"/>
              <a:t>They make everything look so legit.. they have presence in India since 2018 which is, once again, a false claim! As per “</a:t>
            </a:r>
            <a:r>
              <a:rPr lang="en-US" sz="1100" dirty="0" err="1"/>
              <a:t>whois</a:t>
            </a:r>
            <a:r>
              <a:rPr lang="en-US" sz="1100" dirty="0"/>
              <a:t>” records, this domain was registered in the month of May 2020 – so just couple months ago</a:t>
            </a:r>
          </a:p>
        </p:txBody>
      </p:sp>
      <p:pic>
        <p:nvPicPr>
          <p:cNvPr id="3" name="Picture 2">
            <a:extLst>
              <a:ext uri="{FF2B5EF4-FFF2-40B4-BE49-F238E27FC236}">
                <a16:creationId xmlns:a16="http://schemas.microsoft.com/office/drawing/2014/main" id="{1E7B5ABB-6466-44C8-93F3-3628DD3E91A6}"/>
              </a:ext>
            </a:extLst>
          </p:cNvPr>
          <p:cNvPicPr>
            <a:picLocks noChangeAspect="1"/>
          </p:cNvPicPr>
          <p:nvPr/>
        </p:nvPicPr>
        <p:blipFill>
          <a:blip r:embed="rId2"/>
          <a:stretch>
            <a:fillRect/>
          </a:stretch>
        </p:blipFill>
        <p:spPr>
          <a:xfrm>
            <a:off x="159026" y="1021190"/>
            <a:ext cx="5042452" cy="3488308"/>
          </a:xfrm>
          <a:prstGeom prst="rect">
            <a:avLst/>
          </a:prstGeom>
        </p:spPr>
      </p:pic>
      <p:pic>
        <p:nvPicPr>
          <p:cNvPr id="6" name="Picture 5">
            <a:extLst>
              <a:ext uri="{FF2B5EF4-FFF2-40B4-BE49-F238E27FC236}">
                <a16:creationId xmlns:a16="http://schemas.microsoft.com/office/drawing/2014/main" id="{84FBDE66-BC00-4B0F-9348-8E77AE1AACC2}"/>
              </a:ext>
            </a:extLst>
          </p:cNvPr>
          <p:cNvPicPr>
            <a:picLocks noChangeAspect="1"/>
          </p:cNvPicPr>
          <p:nvPr/>
        </p:nvPicPr>
        <p:blipFill>
          <a:blip r:embed="rId3"/>
          <a:stretch>
            <a:fillRect/>
          </a:stretch>
        </p:blipFill>
        <p:spPr>
          <a:xfrm>
            <a:off x="5738190" y="1940803"/>
            <a:ext cx="2878621" cy="2896240"/>
          </a:xfrm>
          <a:prstGeom prst="rect">
            <a:avLst/>
          </a:prstGeom>
        </p:spPr>
      </p:pic>
    </p:spTree>
    <p:extLst>
      <p:ext uri="{BB962C8B-B14F-4D97-AF65-F5344CB8AC3E}">
        <p14:creationId xmlns:p14="http://schemas.microsoft.com/office/powerpoint/2010/main" val="25765037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A1F95C-7117-4CA1-856E-14B27C5481FB}"/>
              </a:ext>
            </a:extLst>
          </p:cNvPr>
          <p:cNvSpPr>
            <a:spLocks noGrp="1"/>
          </p:cNvSpPr>
          <p:nvPr>
            <p:ph type="title"/>
          </p:nvPr>
        </p:nvSpPr>
        <p:spPr>
          <a:xfrm>
            <a:off x="4030117" y="124343"/>
            <a:ext cx="1550060" cy="433939"/>
          </a:xfrm>
        </p:spPr>
        <p:txBody>
          <a:bodyPr/>
          <a:lstStyle/>
          <a:p>
            <a:pPr algn="ctr"/>
            <a:r>
              <a:rPr lang="en-US" sz="2000" b="1" dirty="0">
                <a:ln w="22225">
                  <a:solidFill>
                    <a:schemeClr val="accent2"/>
                  </a:solidFill>
                  <a:prstDash val="solid"/>
                </a:ln>
                <a:solidFill>
                  <a:schemeClr val="accent2">
                    <a:lumMod val="40000"/>
                    <a:lumOff val="60000"/>
                  </a:schemeClr>
                </a:solidFill>
              </a:rPr>
              <a:t>Evidences</a:t>
            </a:r>
            <a:endParaRPr lang="en-US" sz="2000" b="1" dirty="0">
              <a:solidFill>
                <a:schemeClr val="accent5">
                  <a:lumMod val="40000"/>
                  <a:lumOff val="60000"/>
                </a:schemeClr>
              </a:solidFill>
              <a:latin typeface="Copperplate Gothic Bold" panose="020E0705020206020404" pitchFamily="34" charset="0"/>
            </a:endParaRPr>
          </a:p>
        </p:txBody>
      </p:sp>
      <p:pic>
        <p:nvPicPr>
          <p:cNvPr id="2" name="Picture 1">
            <a:extLst>
              <a:ext uri="{FF2B5EF4-FFF2-40B4-BE49-F238E27FC236}">
                <a16:creationId xmlns:a16="http://schemas.microsoft.com/office/drawing/2014/main" id="{C149EDEF-BE62-4158-8E6F-6898C1BC0A14}"/>
              </a:ext>
            </a:extLst>
          </p:cNvPr>
          <p:cNvPicPr>
            <a:picLocks noChangeAspect="1"/>
          </p:cNvPicPr>
          <p:nvPr/>
        </p:nvPicPr>
        <p:blipFill>
          <a:blip r:embed="rId2"/>
          <a:stretch>
            <a:fillRect/>
          </a:stretch>
        </p:blipFill>
        <p:spPr>
          <a:xfrm>
            <a:off x="351627" y="1113384"/>
            <a:ext cx="4367381" cy="2916731"/>
          </a:xfrm>
          <a:prstGeom prst="rect">
            <a:avLst/>
          </a:prstGeom>
        </p:spPr>
      </p:pic>
      <p:sp>
        <p:nvSpPr>
          <p:cNvPr id="5" name="TextBox 4">
            <a:extLst>
              <a:ext uri="{FF2B5EF4-FFF2-40B4-BE49-F238E27FC236}">
                <a16:creationId xmlns:a16="http://schemas.microsoft.com/office/drawing/2014/main" id="{B6E49E3C-F4D2-4B9A-A49D-D96CE269F5EA}"/>
              </a:ext>
            </a:extLst>
          </p:cNvPr>
          <p:cNvSpPr txBox="1"/>
          <p:nvPr/>
        </p:nvSpPr>
        <p:spPr>
          <a:xfrm>
            <a:off x="5155096" y="1122100"/>
            <a:ext cx="3419061" cy="1107996"/>
          </a:xfrm>
          <a:prstGeom prst="rect">
            <a:avLst/>
          </a:prstGeom>
          <a:noFill/>
        </p:spPr>
        <p:txBody>
          <a:bodyPr wrap="square">
            <a:spAutoFit/>
          </a:bodyPr>
          <a:lstStyle/>
          <a:p>
            <a:r>
              <a:rPr lang="en-US" sz="1100" dirty="0"/>
              <a:t>Most of the people who are posting YouTube videos on this topic, are either new or have been inactive in YouTube for at least a year! They started posting only these contents recently, which means that they all are getting suggested to post videos and promote this site on social media platforms!</a:t>
            </a:r>
          </a:p>
        </p:txBody>
      </p:sp>
      <p:pic>
        <p:nvPicPr>
          <p:cNvPr id="6" name="Picture 5">
            <a:extLst>
              <a:ext uri="{FF2B5EF4-FFF2-40B4-BE49-F238E27FC236}">
                <a16:creationId xmlns:a16="http://schemas.microsoft.com/office/drawing/2014/main" id="{D73B0250-46EF-4822-935C-4B24D03DCE5F}"/>
              </a:ext>
            </a:extLst>
          </p:cNvPr>
          <p:cNvPicPr>
            <a:picLocks noChangeAspect="1"/>
          </p:cNvPicPr>
          <p:nvPr/>
        </p:nvPicPr>
        <p:blipFill>
          <a:blip r:embed="rId3"/>
          <a:stretch>
            <a:fillRect/>
          </a:stretch>
        </p:blipFill>
        <p:spPr>
          <a:xfrm>
            <a:off x="5459895" y="2342114"/>
            <a:ext cx="2623930" cy="2357437"/>
          </a:xfrm>
          <a:prstGeom prst="rect">
            <a:avLst/>
          </a:prstGeom>
        </p:spPr>
      </p:pic>
    </p:spTree>
    <p:extLst>
      <p:ext uri="{BB962C8B-B14F-4D97-AF65-F5344CB8AC3E}">
        <p14:creationId xmlns:p14="http://schemas.microsoft.com/office/powerpoint/2010/main" val="10087525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8A5F2259-8D02-4995-B038-913B461EFD43}"/>
              </a:ext>
            </a:extLst>
          </p:cNvPr>
          <p:cNvSpPr txBox="1">
            <a:spLocks/>
          </p:cNvSpPr>
          <p:nvPr/>
        </p:nvSpPr>
        <p:spPr bwMode="auto">
          <a:xfrm>
            <a:off x="1172818" y="166136"/>
            <a:ext cx="3214664" cy="433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lvl1pPr algn="l" defTabSz="684213" rtl="0" eaLnBrk="1" fontAlgn="base" hangingPunct="1">
              <a:lnSpc>
                <a:spcPct val="80000"/>
              </a:lnSpc>
              <a:spcBef>
                <a:spcPct val="0"/>
              </a:spcBef>
              <a:spcAft>
                <a:spcPct val="0"/>
              </a:spcAft>
              <a:defRPr lang="en-US" sz="2800" b="0" i="0" u="none" kern="1200">
                <a:solidFill>
                  <a:schemeClr val="tx2"/>
                </a:solidFill>
                <a:latin typeface="+mj-lt"/>
                <a:ea typeface="CiscoSansTT Thin" charset="0"/>
                <a:cs typeface="CiscoSansTT Thin" charset="0"/>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pPr algn="ctr"/>
            <a:r>
              <a:rPr lang="en-US" sz="2000" b="1" dirty="0">
                <a:ln w="22225">
                  <a:solidFill>
                    <a:schemeClr val="accent2"/>
                  </a:solidFill>
                  <a:prstDash val="solid"/>
                </a:ln>
                <a:solidFill>
                  <a:schemeClr val="accent2">
                    <a:lumMod val="40000"/>
                    <a:lumOff val="60000"/>
                  </a:schemeClr>
                </a:solidFill>
              </a:rPr>
              <a:t>Decompiled APK</a:t>
            </a:r>
            <a:endParaRPr lang="en-US" sz="2000" b="1" dirty="0">
              <a:solidFill>
                <a:schemeClr val="accent5">
                  <a:lumMod val="40000"/>
                  <a:lumOff val="60000"/>
                </a:schemeClr>
              </a:solidFill>
              <a:latin typeface="Copperplate Gothic Bold" panose="020E0705020206020404" pitchFamily="34" charset="0"/>
            </a:endParaRPr>
          </a:p>
        </p:txBody>
      </p:sp>
      <p:sp>
        <p:nvSpPr>
          <p:cNvPr id="6" name="TextBox 5">
            <a:extLst>
              <a:ext uri="{FF2B5EF4-FFF2-40B4-BE49-F238E27FC236}">
                <a16:creationId xmlns:a16="http://schemas.microsoft.com/office/drawing/2014/main" id="{83092AA5-3F3A-48A3-8A68-C8E7AE0C5E81}"/>
              </a:ext>
            </a:extLst>
          </p:cNvPr>
          <p:cNvSpPr txBox="1"/>
          <p:nvPr/>
        </p:nvSpPr>
        <p:spPr>
          <a:xfrm>
            <a:off x="7666383" y="558282"/>
            <a:ext cx="1252330" cy="2492990"/>
          </a:xfrm>
          <a:prstGeom prst="rect">
            <a:avLst/>
          </a:prstGeom>
          <a:noFill/>
        </p:spPr>
        <p:txBody>
          <a:bodyPr wrap="square">
            <a:spAutoFit/>
          </a:bodyPr>
          <a:lstStyle/>
          <a:p>
            <a:r>
              <a:rPr lang="en-US" sz="1200" dirty="0"/>
              <a:t>Now, coming to their Android app, you need to download the APK directly from their site – none of these available APK are published onto the Google </a:t>
            </a:r>
            <a:r>
              <a:rPr lang="en-US" sz="1200" dirty="0" err="1"/>
              <a:t>Playstore</a:t>
            </a:r>
            <a:r>
              <a:rPr lang="en-US" sz="1200" dirty="0"/>
              <a:t>..</a:t>
            </a:r>
          </a:p>
        </p:txBody>
      </p:sp>
      <p:pic>
        <p:nvPicPr>
          <p:cNvPr id="7" name="Picture 6">
            <a:extLst>
              <a:ext uri="{FF2B5EF4-FFF2-40B4-BE49-F238E27FC236}">
                <a16:creationId xmlns:a16="http://schemas.microsoft.com/office/drawing/2014/main" id="{C2A7633C-61D2-47CB-8B25-7B8F8EF2BB9B}"/>
              </a:ext>
            </a:extLst>
          </p:cNvPr>
          <p:cNvPicPr>
            <a:picLocks noChangeAspect="1"/>
          </p:cNvPicPr>
          <p:nvPr/>
        </p:nvPicPr>
        <p:blipFill>
          <a:blip r:embed="rId2"/>
          <a:stretch>
            <a:fillRect/>
          </a:stretch>
        </p:blipFill>
        <p:spPr>
          <a:xfrm>
            <a:off x="225287" y="628132"/>
            <a:ext cx="7219950" cy="4391025"/>
          </a:xfrm>
          <a:prstGeom prst="rect">
            <a:avLst/>
          </a:prstGeom>
        </p:spPr>
      </p:pic>
    </p:spTree>
    <p:extLst>
      <p:ext uri="{BB962C8B-B14F-4D97-AF65-F5344CB8AC3E}">
        <p14:creationId xmlns:p14="http://schemas.microsoft.com/office/powerpoint/2010/main" val="24142532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EB9121-A0B9-4DE5-9D48-791239D73882}"/>
              </a:ext>
            </a:extLst>
          </p:cNvPr>
          <p:cNvPicPr>
            <a:picLocks noChangeAspect="1"/>
          </p:cNvPicPr>
          <p:nvPr/>
        </p:nvPicPr>
        <p:blipFill>
          <a:blip r:embed="rId2"/>
          <a:stretch>
            <a:fillRect/>
          </a:stretch>
        </p:blipFill>
        <p:spPr>
          <a:xfrm>
            <a:off x="233814" y="477217"/>
            <a:ext cx="7167526" cy="2166592"/>
          </a:xfrm>
          <a:prstGeom prst="rect">
            <a:avLst/>
          </a:prstGeom>
        </p:spPr>
      </p:pic>
      <p:sp>
        <p:nvSpPr>
          <p:cNvPr id="6" name="Title 3">
            <a:extLst>
              <a:ext uri="{FF2B5EF4-FFF2-40B4-BE49-F238E27FC236}">
                <a16:creationId xmlns:a16="http://schemas.microsoft.com/office/drawing/2014/main" id="{40C9036E-676A-4EBD-A14E-9AFB4167A99D}"/>
              </a:ext>
            </a:extLst>
          </p:cNvPr>
          <p:cNvSpPr>
            <a:spLocks noGrp="1"/>
          </p:cNvSpPr>
          <p:nvPr>
            <p:ph type="title"/>
          </p:nvPr>
        </p:nvSpPr>
        <p:spPr>
          <a:xfrm>
            <a:off x="3890969" y="96286"/>
            <a:ext cx="1550060" cy="433939"/>
          </a:xfrm>
        </p:spPr>
        <p:txBody>
          <a:bodyPr/>
          <a:lstStyle/>
          <a:p>
            <a:pPr algn="ctr"/>
            <a:r>
              <a:rPr lang="en-US" sz="2000" b="1" dirty="0">
                <a:ln w="22225">
                  <a:solidFill>
                    <a:schemeClr val="accent2"/>
                  </a:solidFill>
                  <a:prstDash val="solid"/>
                </a:ln>
                <a:solidFill>
                  <a:schemeClr val="accent2">
                    <a:lumMod val="40000"/>
                    <a:lumOff val="60000"/>
                  </a:schemeClr>
                </a:solidFill>
              </a:rPr>
              <a:t>Evidences</a:t>
            </a:r>
            <a:endParaRPr lang="en-US" sz="2000" b="1" dirty="0">
              <a:solidFill>
                <a:schemeClr val="accent5">
                  <a:lumMod val="40000"/>
                  <a:lumOff val="60000"/>
                </a:schemeClr>
              </a:solidFill>
              <a:latin typeface="Copperplate Gothic Bold" panose="020E0705020206020404" pitchFamily="34" charset="0"/>
            </a:endParaRPr>
          </a:p>
        </p:txBody>
      </p:sp>
      <p:pic>
        <p:nvPicPr>
          <p:cNvPr id="7" name="Picture 6">
            <a:extLst>
              <a:ext uri="{FF2B5EF4-FFF2-40B4-BE49-F238E27FC236}">
                <a16:creationId xmlns:a16="http://schemas.microsoft.com/office/drawing/2014/main" id="{11AB8B06-746D-477C-8A3B-F5EE8ADC45AC}"/>
              </a:ext>
            </a:extLst>
          </p:cNvPr>
          <p:cNvPicPr>
            <a:picLocks noChangeAspect="1"/>
          </p:cNvPicPr>
          <p:nvPr/>
        </p:nvPicPr>
        <p:blipFill>
          <a:blip r:embed="rId3"/>
          <a:stretch>
            <a:fillRect/>
          </a:stretch>
        </p:blipFill>
        <p:spPr>
          <a:xfrm>
            <a:off x="233813" y="2696817"/>
            <a:ext cx="7167528" cy="2446683"/>
          </a:xfrm>
          <a:prstGeom prst="rect">
            <a:avLst/>
          </a:prstGeom>
        </p:spPr>
      </p:pic>
      <p:sp>
        <p:nvSpPr>
          <p:cNvPr id="9" name="TextBox 8">
            <a:extLst>
              <a:ext uri="{FF2B5EF4-FFF2-40B4-BE49-F238E27FC236}">
                <a16:creationId xmlns:a16="http://schemas.microsoft.com/office/drawing/2014/main" id="{AFD77D0D-AC16-425B-AD09-9149E0B4C95C}"/>
              </a:ext>
            </a:extLst>
          </p:cNvPr>
          <p:cNvSpPr txBox="1"/>
          <p:nvPr/>
        </p:nvSpPr>
        <p:spPr>
          <a:xfrm>
            <a:off x="7533861" y="695739"/>
            <a:ext cx="1278835" cy="1785104"/>
          </a:xfrm>
          <a:prstGeom prst="rect">
            <a:avLst/>
          </a:prstGeom>
          <a:noFill/>
        </p:spPr>
        <p:txBody>
          <a:bodyPr wrap="square">
            <a:spAutoFit/>
          </a:bodyPr>
          <a:lstStyle/>
          <a:p>
            <a:r>
              <a:rPr lang="en-US" sz="1100" dirty="0"/>
              <a:t>Even the APK app’s contents remain the same, just the package’s name, URL endpoints, and the logo change based on the domain the app is linked to.</a:t>
            </a:r>
          </a:p>
        </p:txBody>
      </p:sp>
      <p:sp>
        <p:nvSpPr>
          <p:cNvPr id="11" name="TextBox 10">
            <a:extLst>
              <a:ext uri="{FF2B5EF4-FFF2-40B4-BE49-F238E27FC236}">
                <a16:creationId xmlns:a16="http://schemas.microsoft.com/office/drawing/2014/main" id="{92796C18-6828-42FC-BCD4-2EB26A36709E}"/>
              </a:ext>
            </a:extLst>
          </p:cNvPr>
          <p:cNvSpPr txBox="1"/>
          <p:nvPr/>
        </p:nvSpPr>
        <p:spPr>
          <a:xfrm>
            <a:off x="7533861" y="3145821"/>
            <a:ext cx="1524000" cy="769441"/>
          </a:xfrm>
          <a:prstGeom prst="rect">
            <a:avLst/>
          </a:prstGeom>
          <a:noFill/>
        </p:spPr>
        <p:txBody>
          <a:bodyPr wrap="square">
            <a:spAutoFit/>
          </a:bodyPr>
          <a:lstStyle/>
          <a:p>
            <a:r>
              <a:rPr lang="en-US" sz="1100" dirty="0"/>
              <a:t>Code base reveals multiple links pointing to Chinese hostnames .</a:t>
            </a:r>
            <a:r>
              <a:rPr lang="en-US" sz="1100" dirty="0" err="1"/>
              <a:t>cn</a:t>
            </a:r>
            <a:endParaRPr lang="en-US" sz="1100" dirty="0"/>
          </a:p>
        </p:txBody>
      </p:sp>
    </p:spTree>
    <p:extLst>
      <p:ext uri="{BB962C8B-B14F-4D97-AF65-F5344CB8AC3E}">
        <p14:creationId xmlns:p14="http://schemas.microsoft.com/office/powerpoint/2010/main" val="37404789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40C9036E-676A-4EBD-A14E-9AFB4167A99D}"/>
              </a:ext>
            </a:extLst>
          </p:cNvPr>
          <p:cNvSpPr>
            <a:spLocks noGrp="1"/>
          </p:cNvSpPr>
          <p:nvPr>
            <p:ph type="title"/>
          </p:nvPr>
        </p:nvSpPr>
        <p:spPr>
          <a:xfrm>
            <a:off x="3890969" y="96286"/>
            <a:ext cx="1550060" cy="433939"/>
          </a:xfrm>
        </p:spPr>
        <p:txBody>
          <a:bodyPr/>
          <a:lstStyle/>
          <a:p>
            <a:pPr algn="ctr"/>
            <a:r>
              <a:rPr lang="en-US" sz="2000" b="1" dirty="0">
                <a:ln w="22225">
                  <a:solidFill>
                    <a:schemeClr val="accent2"/>
                  </a:solidFill>
                  <a:prstDash val="solid"/>
                </a:ln>
                <a:solidFill>
                  <a:schemeClr val="accent2">
                    <a:lumMod val="40000"/>
                    <a:lumOff val="60000"/>
                  </a:schemeClr>
                </a:solidFill>
              </a:rPr>
              <a:t>Evidences</a:t>
            </a:r>
            <a:endParaRPr lang="en-US" sz="2000" b="1" dirty="0">
              <a:solidFill>
                <a:schemeClr val="accent5">
                  <a:lumMod val="40000"/>
                  <a:lumOff val="60000"/>
                </a:schemeClr>
              </a:solidFill>
              <a:latin typeface="Copperplate Gothic Bold" panose="020E0705020206020404" pitchFamily="34" charset="0"/>
            </a:endParaRPr>
          </a:p>
        </p:txBody>
      </p:sp>
      <p:sp>
        <p:nvSpPr>
          <p:cNvPr id="10" name="TextBox 9">
            <a:extLst>
              <a:ext uri="{FF2B5EF4-FFF2-40B4-BE49-F238E27FC236}">
                <a16:creationId xmlns:a16="http://schemas.microsoft.com/office/drawing/2014/main" id="{6CA74946-DF3E-45A1-9530-80B4721D4D6A}"/>
              </a:ext>
            </a:extLst>
          </p:cNvPr>
          <p:cNvSpPr txBox="1"/>
          <p:nvPr/>
        </p:nvSpPr>
        <p:spPr>
          <a:xfrm>
            <a:off x="2451653" y="861568"/>
            <a:ext cx="4572000" cy="369332"/>
          </a:xfrm>
          <a:prstGeom prst="rect">
            <a:avLst/>
          </a:prstGeom>
          <a:noFill/>
        </p:spPr>
        <p:txBody>
          <a:bodyPr wrap="square">
            <a:spAutoFit/>
          </a:bodyPr>
          <a:lstStyle/>
          <a:p>
            <a:r>
              <a:rPr lang="en-US" dirty="0"/>
              <a:t>merchant details linked to few domains.</a:t>
            </a:r>
          </a:p>
        </p:txBody>
      </p:sp>
      <p:pic>
        <p:nvPicPr>
          <p:cNvPr id="5" name="Picture 4">
            <a:extLst>
              <a:ext uri="{FF2B5EF4-FFF2-40B4-BE49-F238E27FC236}">
                <a16:creationId xmlns:a16="http://schemas.microsoft.com/office/drawing/2014/main" id="{4C9AF482-F2DF-44CD-BBE3-D1BAE5391922}"/>
              </a:ext>
            </a:extLst>
          </p:cNvPr>
          <p:cNvPicPr>
            <a:picLocks noChangeAspect="1"/>
          </p:cNvPicPr>
          <p:nvPr/>
        </p:nvPicPr>
        <p:blipFill>
          <a:blip r:embed="rId2"/>
          <a:stretch>
            <a:fillRect/>
          </a:stretch>
        </p:blipFill>
        <p:spPr>
          <a:xfrm>
            <a:off x="284922" y="1323104"/>
            <a:ext cx="3445565" cy="3402952"/>
          </a:xfrm>
          <a:prstGeom prst="rect">
            <a:avLst/>
          </a:prstGeom>
        </p:spPr>
      </p:pic>
      <p:pic>
        <p:nvPicPr>
          <p:cNvPr id="8" name="Picture 7">
            <a:extLst>
              <a:ext uri="{FF2B5EF4-FFF2-40B4-BE49-F238E27FC236}">
                <a16:creationId xmlns:a16="http://schemas.microsoft.com/office/drawing/2014/main" id="{CDFA26CD-1A25-4F9B-ABB7-D3C270D4F24B}"/>
              </a:ext>
            </a:extLst>
          </p:cNvPr>
          <p:cNvPicPr>
            <a:picLocks noChangeAspect="1"/>
          </p:cNvPicPr>
          <p:nvPr/>
        </p:nvPicPr>
        <p:blipFill>
          <a:blip r:embed="rId3"/>
          <a:stretch>
            <a:fillRect/>
          </a:stretch>
        </p:blipFill>
        <p:spPr>
          <a:xfrm>
            <a:off x="4930017" y="2571750"/>
            <a:ext cx="2676525" cy="1257300"/>
          </a:xfrm>
          <a:prstGeom prst="rect">
            <a:avLst/>
          </a:prstGeom>
        </p:spPr>
      </p:pic>
      <p:sp>
        <p:nvSpPr>
          <p:cNvPr id="13" name="TextBox 12">
            <a:extLst>
              <a:ext uri="{FF2B5EF4-FFF2-40B4-BE49-F238E27FC236}">
                <a16:creationId xmlns:a16="http://schemas.microsoft.com/office/drawing/2014/main" id="{D55B9D36-C034-4555-8500-91867BCDD056}"/>
              </a:ext>
            </a:extLst>
          </p:cNvPr>
          <p:cNvSpPr txBox="1"/>
          <p:nvPr/>
        </p:nvSpPr>
        <p:spPr>
          <a:xfrm>
            <a:off x="4128052" y="1562243"/>
            <a:ext cx="4572000" cy="646331"/>
          </a:xfrm>
          <a:prstGeom prst="rect">
            <a:avLst/>
          </a:prstGeom>
          <a:noFill/>
        </p:spPr>
        <p:txBody>
          <a:bodyPr wrap="square">
            <a:spAutoFit/>
          </a:bodyPr>
          <a:lstStyle/>
          <a:p>
            <a:r>
              <a:rPr lang="en-US" dirty="0"/>
              <a:t>All the email IDs look like addresses of Chinese people.</a:t>
            </a:r>
          </a:p>
        </p:txBody>
      </p:sp>
    </p:spTree>
    <p:extLst>
      <p:ext uri="{BB962C8B-B14F-4D97-AF65-F5344CB8AC3E}">
        <p14:creationId xmlns:p14="http://schemas.microsoft.com/office/powerpoint/2010/main" val="41348471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40C9036E-676A-4EBD-A14E-9AFB4167A99D}"/>
              </a:ext>
            </a:extLst>
          </p:cNvPr>
          <p:cNvSpPr>
            <a:spLocks noGrp="1"/>
          </p:cNvSpPr>
          <p:nvPr>
            <p:ph type="title"/>
          </p:nvPr>
        </p:nvSpPr>
        <p:spPr>
          <a:xfrm>
            <a:off x="3890969" y="96286"/>
            <a:ext cx="1550060" cy="433939"/>
          </a:xfrm>
        </p:spPr>
        <p:txBody>
          <a:bodyPr/>
          <a:lstStyle/>
          <a:p>
            <a:pPr algn="ctr"/>
            <a:r>
              <a:rPr lang="en-US" sz="2000" b="1" dirty="0">
                <a:ln w="22225">
                  <a:solidFill>
                    <a:schemeClr val="accent2"/>
                  </a:solidFill>
                  <a:prstDash val="solid"/>
                </a:ln>
                <a:solidFill>
                  <a:schemeClr val="accent2">
                    <a:lumMod val="40000"/>
                    <a:lumOff val="60000"/>
                  </a:schemeClr>
                </a:solidFill>
              </a:rPr>
              <a:t>Evidences</a:t>
            </a:r>
            <a:endParaRPr lang="en-US" sz="2000" b="1" dirty="0">
              <a:solidFill>
                <a:schemeClr val="accent5">
                  <a:lumMod val="40000"/>
                  <a:lumOff val="60000"/>
                </a:schemeClr>
              </a:solidFill>
              <a:latin typeface="Copperplate Gothic Bold" panose="020E0705020206020404" pitchFamily="34" charset="0"/>
            </a:endParaRPr>
          </a:p>
        </p:txBody>
      </p:sp>
      <p:pic>
        <p:nvPicPr>
          <p:cNvPr id="2" name="Picture 1">
            <a:extLst>
              <a:ext uri="{FF2B5EF4-FFF2-40B4-BE49-F238E27FC236}">
                <a16:creationId xmlns:a16="http://schemas.microsoft.com/office/drawing/2014/main" id="{250EE1FA-9884-471B-874A-C2139C0F4648}"/>
              </a:ext>
            </a:extLst>
          </p:cNvPr>
          <p:cNvPicPr>
            <a:picLocks noChangeAspect="1"/>
          </p:cNvPicPr>
          <p:nvPr/>
        </p:nvPicPr>
        <p:blipFill>
          <a:blip r:embed="rId2"/>
          <a:stretch>
            <a:fillRect/>
          </a:stretch>
        </p:blipFill>
        <p:spPr>
          <a:xfrm>
            <a:off x="158972" y="1037108"/>
            <a:ext cx="5035879" cy="3453174"/>
          </a:xfrm>
          <a:prstGeom prst="rect">
            <a:avLst/>
          </a:prstGeom>
        </p:spPr>
      </p:pic>
      <p:pic>
        <p:nvPicPr>
          <p:cNvPr id="3" name="Picture 2">
            <a:extLst>
              <a:ext uri="{FF2B5EF4-FFF2-40B4-BE49-F238E27FC236}">
                <a16:creationId xmlns:a16="http://schemas.microsoft.com/office/drawing/2014/main" id="{A111B5C1-25B4-49CB-873A-20CF5C85C387}"/>
              </a:ext>
            </a:extLst>
          </p:cNvPr>
          <p:cNvPicPr>
            <a:picLocks noChangeAspect="1"/>
          </p:cNvPicPr>
          <p:nvPr/>
        </p:nvPicPr>
        <p:blipFill>
          <a:blip r:embed="rId3"/>
          <a:stretch>
            <a:fillRect/>
          </a:stretch>
        </p:blipFill>
        <p:spPr>
          <a:xfrm>
            <a:off x="5989981" y="687514"/>
            <a:ext cx="2206540" cy="1810520"/>
          </a:xfrm>
          <a:prstGeom prst="rect">
            <a:avLst/>
          </a:prstGeom>
        </p:spPr>
      </p:pic>
      <p:pic>
        <p:nvPicPr>
          <p:cNvPr id="4" name="Picture 3">
            <a:extLst>
              <a:ext uri="{FF2B5EF4-FFF2-40B4-BE49-F238E27FC236}">
                <a16:creationId xmlns:a16="http://schemas.microsoft.com/office/drawing/2014/main" id="{7F15AAE9-7397-44E1-9F49-54445CFA9134}"/>
              </a:ext>
            </a:extLst>
          </p:cNvPr>
          <p:cNvPicPr>
            <a:picLocks noChangeAspect="1"/>
          </p:cNvPicPr>
          <p:nvPr/>
        </p:nvPicPr>
        <p:blipFill>
          <a:blip r:embed="rId4"/>
          <a:stretch>
            <a:fillRect/>
          </a:stretch>
        </p:blipFill>
        <p:spPr>
          <a:xfrm>
            <a:off x="5570616" y="2571750"/>
            <a:ext cx="3045271" cy="2403820"/>
          </a:xfrm>
          <a:prstGeom prst="rect">
            <a:avLst/>
          </a:prstGeom>
        </p:spPr>
      </p:pic>
    </p:spTree>
    <p:extLst>
      <p:ext uri="{BB962C8B-B14F-4D97-AF65-F5344CB8AC3E}">
        <p14:creationId xmlns:p14="http://schemas.microsoft.com/office/powerpoint/2010/main" val="27198212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a:extLst>
              <a:ext uri="{FF2B5EF4-FFF2-40B4-BE49-F238E27FC236}">
                <a16:creationId xmlns:a16="http://schemas.microsoft.com/office/drawing/2014/main" id="{6267AEFF-FAC1-4374-A603-E10CA11CB56F}"/>
              </a:ext>
            </a:extLst>
          </p:cNvPr>
          <p:cNvGraphicFramePr/>
          <p:nvPr>
            <p:extLst>
              <p:ext uri="{D42A27DB-BD31-4B8C-83A1-F6EECF244321}">
                <p14:modId xmlns:p14="http://schemas.microsoft.com/office/powerpoint/2010/main" val="2977672465"/>
              </p:ext>
            </p:extLst>
          </p:nvPr>
        </p:nvGraphicFramePr>
        <p:xfrm>
          <a:off x="1463040" y="1028630"/>
          <a:ext cx="5212080" cy="3773557"/>
        </p:xfrm>
        <a:graphic>
          <a:graphicData uri="http://schemas.openxmlformats.org/drawingml/2006/chart">
            <c:chart xmlns:c="http://schemas.openxmlformats.org/drawingml/2006/chart" xmlns:r="http://schemas.openxmlformats.org/officeDocument/2006/relationships" r:id="rId2"/>
          </a:graphicData>
        </a:graphic>
      </p:graphicFrame>
      <p:sp>
        <p:nvSpPr>
          <p:cNvPr id="13" name="Title 1">
            <a:extLst>
              <a:ext uri="{FF2B5EF4-FFF2-40B4-BE49-F238E27FC236}">
                <a16:creationId xmlns:a16="http://schemas.microsoft.com/office/drawing/2014/main" id="{7800BA4E-FC4A-4A75-A1C8-D45A2891D62D}"/>
              </a:ext>
            </a:extLst>
          </p:cNvPr>
          <p:cNvSpPr>
            <a:spLocks noGrp="1"/>
          </p:cNvSpPr>
          <p:nvPr>
            <p:ph type="ctrTitle"/>
          </p:nvPr>
        </p:nvSpPr>
        <p:spPr>
          <a:xfrm>
            <a:off x="437766" y="341313"/>
            <a:ext cx="8345488" cy="731837"/>
          </a:xfrm>
        </p:spPr>
        <p:txBody>
          <a:bodyPr/>
          <a:lstStyle/>
          <a:p>
            <a:r>
              <a:rPr lang="en-US" dirty="0"/>
              <a:t>Classify </a:t>
            </a:r>
          </a:p>
        </p:txBody>
      </p:sp>
      <p:pic>
        <p:nvPicPr>
          <p:cNvPr id="14" name="Picture 13">
            <a:extLst>
              <a:ext uri="{FF2B5EF4-FFF2-40B4-BE49-F238E27FC236}">
                <a16:creationId xmlns:a16="http://schemas.microsoft.com/office/drawing/2014/main" id="{228CC1E5-840C-46B4-92BA-BFC6F6F745C2}"/>
              </a:ext>
            </a:extLst>
          </p:cNvPr>
          <p:cNvPicPr>
            <a:picLocks noChangeAspect="1"/>
          </p:cNvPicPr>
          <p:nvPr/>
        </p:nvPicPr>
        <p:blipFill>
          <a:blip r:embed="rId3"/>
          <a:stretch>
            <a:fillRect/>
          </a:stretch>
        </p:blipFill>
        <p:spPr>
          <a:xfrm>
            <a:off x="1007234" y="3411077"/>
            <a:ext cx="1438786" cy="1627717"/>
          </a:xfrm>
          <a:prstGeom prst="rect">
            <a:avLst/>
          </a:prstGeom>
        </p:spPr>
      </p:pic>
      <p:pic>
        <p:nvPicPr>
          <p:cNvPr id="15" name="Picture 14">
            <a:extLst>
              <a:ext uri="{FF2B5EF4-FFF2-40B4-BE49-F238E27FC236}">
                <a16:creationId xmlns:a16="http://schemas.microsoft.com/office/drawing/2014/main" id="{8B29431B-1397-402E-99E1-B8EB11E326F2}"/>
              </a:ext>
            </a:extLst>
          </p:cNvPr>
          <p:cNvPicPr>
            <a:picLocks noChangeAspect="1"/>
          </p:cNvPicPr>
          <p:nvPr/>
        </p:nvPicPr>
        <p:blipFill>
          <a:blip r:embed="rId4"/>
          <a:stretch>
            <a:fillRect/>
          </a:stretch>
        </p:blipFill>
        <p:spPr>
          <a:xfrm>
            <a:off x="6531735" y="369368"/>
            <a:ext cx="1377826" cy="1644172"/>
          </a:xfrm>
          <a:prstGeom prst="rect">
            <a:avLst/>
          </a:prstGeom>
        </p:spPr>
      </p:pic>
    </p:spTree>
    <p:extLst>
      <p:ext uri="{BB962C8B-B14F-4D97-AF65-F5344CB8AC3E}">
        <p14:creationId xmlns:p14="http://schemas.microsoft.com/office/powerpoint/2010/main" val="5144950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40C9036E-676A-4EBD-A14E-9AFB4167A99D}"/>
              </a:ext>
            </a:extLst>
          </p:cNvPr>
          <p:cNvSpPr>
            <a:spLocks noGrp="1"/>
          </p:cNvSpPr>
          <p:nvPr>
            <p:ph type="title"/>
          </p:nvPr>
        </p:nvSpPr>
        <p:spPr>
          <a:xfrm>
            <a:off x="3890969" y="96286"/>
            <a:ext cx="1550060" cy="433939"/>
          </a:xfrm>
        </p:spPr>
        <p:txBody>
          <a:bodyPr/>
          <a:lstStyle/>
          <a:p>
            <a:pPr algn="ctr"/>
            <a:r>
              <a:rPr lang="en-US" sz="2000" b="1" dirty="0">
                <a:ln w="22225">
                  <a:solidFill>
                    <a:schemeClr val="accent2"/>
                  </a:solidFill>
                  <a:prstDash val="solid"/>
                </a:ln>
                <a:solidFill>
                  <a:schemeClr val="accent2">
                    <a:lumMod val="40000"/>
                    <a:lumOff val="60000"/>
                  </a:schemeClr>
                </a:solidFill>
              </a:rPr>
              <a:t>Evidences</a:t>
            </a:r>
            <a:endParaRPr lang="en-US" sz="2000" b="1" dirty="0">
              <a:solidFill>
                <a:schemeClr val="accent5">
                  <a:lumMod val="40000"/>
                  <a:lumOff val="60000"/>
                </a:schemeClr>
              </a:solidFill>
              <a:latin typeface="Copperplate Gothic Bold" panose="020E0705020206020404" pitchFamily="34" charset="0"/>
            </a:endParaRPr>
          </a:p>
        </p:txBody>
      </p:sp>
      <p:pic>
        <p:nvPicPr>
          <p:cNvPr id="2" name="Picture 1">
            <a:extLst>
              <a:ext uri="{FF2B5EF4-FFF2-40B4-BE49-F238E27FC236}">
                <a16:creationId xmlns:a16="http://schemas.microsoft.com/office/drawing/2014/main" id="{84DC811E-9D71-48B3-A8C1-60CDD951ADDE}"/>
              </a:ext>
            </a:extLst>
          </p:cNvPr>
          <p:cNvPicPr>
            <a:picLocks noChangeAspect="1"/>
          </p:cNvPicPr>
          <p:nvPr/>
        </p:nvPicPr>
        <p:blipFill>
          <a:blip r:embed="rId2"/>
          <a:stretch>
            <a:fillRect/>
          </a:stretch>
        </p:blipFill>
        <p:spPr>
          <a:xfrm>
            <a:off x="258411" y="795982"/>
            <a:ext cx="3632558" cy="2908001"/>
          </a:xfrm>
          <a:prstGeom prst="rect">
            <a:avLst/>
          </a:prstGeom>
        </p:spPr>
      </p:pic>
      <p:pic>
        <p:nvPicPr>
          <p:cNvPr id="3" name="Picture 2">
            <a:extLst>
              <a:ext uri="{FF2B5EF4-FFF2-40B4-BE49-F238E27FC236}">
                <a16:creationId xmlns:a16="http://schemas.microsoft.com/office/drawing/2014/main" id="{ACCB6573-C4D1-4538-A97F-8525ECD2206A}"/>
              </a:ext>
            </a:extLst>
          </p:cNvPr>
          <p:cNvPicPr>
            <a:picLocks noChangeAspect="1"/>
          </p:cNvPicPr>
          <p:nvPr/>
        </p:nvPicPr>
        <p:blipFill>
          <a:blip r:embed="rId3"/>
          <a:stretch>
            <a:fillRect/>
          </a:stretch>
        </p:blipFill>
        <p:spPr>
          <a:xfrm>
            <a:off x="4501590" y="795982"/>
            <a:ext cx="4026184" cy="2384540"/>
          </a:xfrm>
          <a:prstGeom prst="rect">
            <a:avLst/>
          </a:prstGeom>
        </p:spPr>
      </p:pic>
      <p:pic>
        <p:nvPicPr>
          <p:cNvPr id="4" name="Picture 3">
            <a:extLst>
              <a:ext uri="{FF2B5EF4-FFF2-40B4-BE49-F238E27FC236}">
                <a16:creationId xmlns:a16="http://schemas.microsoft.com/office/drawing/2014/main" id="{489A4965-073A-44C9-83FD-06B99565CEA4}"/>
              </a:ext>
            </a:extLst>
          </p:cNvPr>
          <p:cNvPicPr>
            <a:picLocks noChangeAspect="1"/>
          </p:cNvPicPr>
          <p:nvPr/>
        </p:nvPicPr>
        <p:blipFill>
          <a:blip r:embed="rId4"/>
          <a:stretch>
            <a:fillRect/>
          </a:stretch>
        </p:blipFill>
        <p:spPr>
          <a:xfrm>
            <a:off x="5951359" y="3306417"/>
            <a:ext cx="2350410" cy="1441795"/>
          </a:xfrm>
          <a:prstGeom prst="rect">
            <a:avLst/>
          </a:prstGeom>
        </p:spPr>
      </p:pic>
      <p:sp>
        <p:nvSpPr>
          <p:cNvPr id="5" name="Rectangle 1">
            <a:extLst>
              <a:ext uri="{FF2B5EF4-FFF2-40B4-BE49-F238E27FC236}">
                <a16:creationId xmlns:a16="http://schemas.microsoft.com/office/drawing/2014/main" id="{6DFB5873-E68F-491F-B7F2-93B83A7FCF9C}"/>
              </a:ext>
            </a:extLst>
          </p:cNvPr>
          <p:cNvSpPr>
            <a:spLocks noChangeArrowheads="1"/>
          </p:cNvSpPr>
          <p:nvPr/>
        </p:nvSpPr>
        <p:spPr bwMode="auto">
          <a:xfrm>
            <a:off x="157895" y="3847965"/>
            <a:ext cx="5487531"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1000" b="0" i="0" u="none" strike="noStrike" cap="none" normalizeH="0" baseline="0" dirty="0">
                <a:ln>
                  <a:noFill/>
                </a:ln>
                <a:effectLst/>
                <a:latin typeface="times" panose="02020603050405020304" pitchFamily="18" charset="0"/>
                <a:hlinkClick r:id="rId5">
                  <a:extLst>
                    <a:ext uri="{A12FA001-AC4F-418D-AE19-62706E023703}">
                      <ahyp:hlinkClr xmlns:ahyp="http://schemas.microsoft.com/office/drawing/2018/hyperlinkcolor" val="tx"/>
                    </a:ext>
                  </a:extLst>
                </a:hlinkClick>
              </a:rPr>
              <a:t>https://consumercomplaintscourt.com/lost-my-money-from-bank-cyber-crime/</a:t>
            </a:r>
            <a:r>
              <a:rPr kumimoji="0" lang="en-US" altLang="en-US" sz="1000" b="0" i="0" u="none" strike="noStrike" cap="none" normalizeH="0" baseline="0" dirty="0">
                <a:ln>
                  <a:noFill/>
                </a:ln>
                <a:effectLst/>
              </a:rPr>
              <a:t> </a:t>
            </a:r>
            <a:endParaRPr kumimoji="0" lang="en-US" altLang="en-US" sz="1000" b="0" i="0" u="none" strike="noStrike" cap="none" normalizeH="0" baseline="0" dirty="0">
              <a:ln>
                <a:noFill/>
              </a:ln>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1000" b="0" i="0" u="none" strike="noStrike" cap="none" normalizeH="0" baseline="0" dirty="0">
                <a:ln>
                  <a:noFill/>
                </a:ln>
                <a:effectLst/>
                <a:latin typeface="times" panose="02020603050405020304" pitchFamily="18" charset="0"/>
                <a:hlinkClick r:id="rId6">
                  <a:extLst>
                    <a:ext uri="{A12FA001-AC4F-418D-AE19-62706E023703}">
                      <ahyp:hlinkClr xmlns:ahyp="http://schemas.microsoft.com/office/drawing/2018/hyperlinkcolor" val="tx"/>
                    </a:ext>
                  </a:extLst>
                </a:hlinkClick>
              </a:rPr>
              <a:t>https://consumercomplaintscourt.com/money-deducted-by-linkyun-technology-through-uoi-linked/</a:t>
            </a:r>
            <a:r>
              <a:rPr kumimoji="0" lang="en-US" altLang="en-US" sz="1000" b="0" i="0" u="none" strike="noStrike" cap="none" normalizeH="0" baseline="0" dirty="0">
                <a:ln>
                  <a:noFill/>
                </a:ln>
                <a:effectLst/>
              </a:rPr>
              <a:t> </a:t>
            </a:r>
            <a:endParaRPr kumimoji="0" lang="en-US" altLang="en-US" sz="1000" b="0" i="0" u="none" strike="noStrike" cap="none" normalizeH="0" baseline="0" dirty="0">
              <a:ln>
                <a:noFill/>
              </a:ln>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1000" b="0" i="0" u="none" strike="noStrike" cap="none" normalizeH="0" baseline="0" dirty="0">
                <a:ln>
                  <a:noFill/>
                </a:ln>
                <a:effectLst/>
                <a:latin typeface="times" panose="02020603050405020304" pitchFamily="18" charset="0"/>
                <a:hlinkClick r:id="rId7">
                  <a:extLst>
                    <a:ext uri="{A12FA001-AC4F-418D-AE19-62706E023703}">
                      <ahyp:hlinkClr xmlns:ahyp="http://schemas.microsoft.com/office/drawing/2018/hyperlinkcolor" val="tx"/>
                    </a:ext>
                  </a:extLst>
                </a:hlinkClick>
              </a:rPr>
              <a:t>https://consumercomplaintscourt.com/paytm-fraud-via-linkyun-technology-private-limited/</a:t>
            </a:r>
            <a:r>
              <a:rPr kumimoji="0" lang="en-US" altLang="en-US" sz="1000" b="0" i="0" u="none" strike="noStrike" cap="none" normalizeH="0" baseline="0" dirty="0">
                <a:ln>
                  <a:noFill/>
                </a:ln>
                <a:effectLst/>
              </a:rPr>
              <a:t> </a:t>
            </a:r>
            <a:endParaRPr kumimoji="0" lang="en-US" altLang="en-US" sz="1000" b="0" i="0" u="none" strike="noStrike" cap="none" normalizeH="0" baseline="0" dirty="0">
              <a:ln>
                <a:noFill/>
              </a:ln>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1000" b="0" i="0" u="none" strike="noStrike" cap="none" normalizeH="0" baseline="0" dirty="0">
                <a:ln>
                  <a:noFill/>
                </a:ln>
                <a:effectLst/>
                <a:latin typeface="times" panose="02020603050405020304" pitchFamily="18" charset="0"/>
                <a:hlinkClick r:id="rId8">
                  <a:extLst>
                    <a:ext uri="{A12FA001-AC4F-418D-AE19-62706E023703}">
                      <ahyp:hlinkClr xmlns:ahyp="http://schemas.microsoft.com/office/drawing/2018/hyperlinkcolor" val="tx"/>
                    </a:ext>
                  </a:extLst>
                </a:hlinkClick>
              </a:rPr>
              <a:t>https://consumercomplaintscourt.com/linkyun-te-on-trying-unauthorised-transaction/</a:t>
            </a:r>
            <a:r>
              <a:rPr kumimoji="0" lang="en-US" altLang="en-US" sz="1000" b="0" i="0" u="none" strike="noStrike" cap="none" normalizeH="0" baseline="0" dirty="0">
                <a:ln>
                  <a:noFill/>
                </a:ln>
                <a:effectLst/>
              </a:rPr>
              <a:t> </a:t>
            </a:r>
            <a:endParaRPr kumimoji="0" lang="en-US" altLang="en-US" sz="1000" b="0" i="0" u="none" strike="noStrike" cap="none" normalizeH="0" baseline="0" dirty="0">
              <a:ln>
                <a:noFill/>
              </a:ln>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1000" b="0" i="0" u="none" strike="noStrike" cap="none" normalizeH="0" baseline="0" dirty="0">
                <a:ln>
                  <a:noFill/>
                </a:ln>
                <a:effectLst/>
                <a:latin typeface="times" panose="02020603050405020304" pitchFamily="18" charset="0"/>
                <a:hlinkClick r:id="rId9">
                  <a:extLst>
                    <a:ext uri="{A12FA001-AC4F-418D-AE19-62706E023703}">
                      <ahyp:hlinkClr xmlns:ahyp="http://schemas.microsoft.com/office/drawing/2018/hyperlinkcolor" val="tx"/>
                    </a:ext>
                  </a:extLst>
                </a:hlinkClick>
              </a:rPr>
              <a:t>https://consumercomplaintscourt.com/fraud-of-software-trading/</a:t>
            </a:r>
            <a:r>
              <a:rPr kumimoji="0" lang="en-US" altLang="en-US" sz="1000" b="0" i="0" u="none" strike="noStrike" cap="none" normalizeH="0" baseline="0" dirty="0">
                <a:ln>
                  <a:noFill/>
                </a:ln>
                <a:effectLst/>
              </a:rPr>
              <a:t> </a:t>
            </a:r>
            <a:endParaRPr kumimoji="0" lang="en-US" altLang="en-US" sz="10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29722235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9398A71-45F4-4578-AD4D-B9C0596BE75A}"/>
              </a:ext>
            </a:extLst>
          </p:cNvPr>
          <p:cNvPicPr>
            <a:picLocks noChangeAspect="1"/>
          </p:cNvPicPr>
          <p:nvPr/>
        </p:nvPicPr>
        <p:blipFill>
          <a:blip r:embed="rId2"/>
          <a:stretch>
            <a:fillRect/>
          </a:stretch>
        </p:blipFill>
        <p:spPr>
          <a:xfrm>
            <a:off x="551414" y="427383"/>
            <a:ext cx="7870343" cy="3907781"/>
          </a:xfrm>
          <a:prstGeom prst="rect">
            <a:avLst/>
          </a:prstGeom>
        </p:spPr>
      </p:pic>
    </p:spTree>
    <p:extLst>
      <p:ext uri="{BB962C8B-B14F-4D97-AF65-F5344CB8AC3E}">
        <p14:creationId xmlns:p14="http://schemas.microsoft.com/office/powerpoint/2010/main" val="13218495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842AF37-E955-4ECF-9051-49BB856D162B}"/>
              </a:ext>
            </a:extLst>
          </p:cNvPr>
          <p:cNvSpPr txBox="1"/>
          <p:nvPr/>
        </p:nvSpPr>
        <p:spPr>
          <a:xfrm>
            <a:off x="2286000" y="480391"/>
            <a:ext cx="4572000" cy="2872966"/>
          </a:xfrm>
          <a:prstGeom prst="rect">
            <a:avLst/>
          </a:prstGeom>
          <a:noFill/>
        </p:spPr>
        <p:txBody>
          <a:bodyPr wrap="square">
            <a:spAutoFit/>
          </a:bodyPr>
          <a:lstStyle/>
          <a:p>
            <a:pPr marL="0" marR="0" algn="ctr">
              <a:lnSpc>
                <a:spcPct val="107000"/>
              </a:lnSpc>
              <a:spcBef>
                <a:spcPts val="0"/>
              </a:spcBef>
              <a:spcAft>
                <a:spcPts val="8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07000"/>
              </a:lnSpc>
              <a:spcBef>
                <a:spcPts val="0"/>
              </a:spcBef>
              <a:spcAft>
                <a:spcPts val="8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07000"/>
              </a:lnSpc>
              <a:spcBef>
                <a:spcPts val="0"/>
              </a:spcBef>
              <a:spcAft>
                <a:spcPts val="800"/>
              </a:spcAft>
            </a:pPr>
            <a:r>
              <a:rPr lang="en-US" sz="1200" dirty="0" err="1">
                <a:effectLst/>
                <a:latin typeface="Calibri" panose="020F0502020204030204" pitchFamily="34" charset="0"/>
                <a:ea typeface="Times New Roman" panose="02020603050405020304" pitchFamily="18" charset="0"/>
                <a:cs typeface="Calibri" panose="020F0502020204030204" pitchFamily="34" charset="0"/>
              </a:rPr>
              <a:t>theHarvester</a:t>
            </a:r>
            <a:r>
              <a:rPr lang="en-US" sz="1200" dirty="0">
                <a:effectLst/>
                <a:latin typeface="Calibri" panose="020F0502020204030204" pitchFamily="34" charset="0"/>
                <a:ea typeface="Times New Roman" panose="02020603050405020304" pitchFamily="18" charset="0"/>
                <a:cs typeface="Calibri" panose="020F0502020204030204" pitchFamily="34" charset="0"/>
              </a:rPr>
              <a:t> is a very simple to use, yet powerful and effective tool designed to be used in the early stages of a penetration test or red team engagement.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07000"/>
              </a:lnSpc>
              <a:spcBef>
                <a:spcPts val="0"/>
              </a:spcBef>
              <a:spcAft>
                <a:spcPts val="8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Use it for open source intelligence (OSINT) gathering to help determine a company's external threat landscape on the internet.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07000"/>
              </a:lnSpc>
              <a:spcBef>
                <a:spcPts val="0"/>
              </a:spcBef>
              <a:spcAft>
                <a:spcPts val="8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The tool gathers </a:t>
            </a:r>
            <a:r>
              <a:rPr lang="en-US" sz="1200" b="1" dirty="0">
                <a:solidFill>
                  <a:schemeClr val="accent5">
                    <a:lumMod val="75000"/>
                  </a:schemeClr>
                </a:solidFill>
                <a:effectLst/>
                <a:latin typeface="Calibri" panose="020F0502020204030204" pitchFamily="34" charset="0"/>
                <a:ea typeface="Times New Roman" panose="02020603050405020304" pitchFamily="18" charset="0"/>
                <a:cs typeface="Calibri" panose="020F0502020204030204" pitchFamily="34" charset="0"/>
              </a:rPr>
              <a:t>emails</a:t>
            </a:r>
            <a:r>
              <a:rPr lang="en-US" sz="1200" dirty="0">
                <a:solidFill>
                  <a:schemeClr val="accent5">
                    <a:lumMod val="75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1200" b="1" dirty="0">
                <a:solidFill>
                  <a:schemeClr val="accent5">
                    <a:lumMod val="75000"/>
                  </a:schemeClr>
                </a:solidFill>
                <a:effectLst/>
                <a:latin typeface="Calibri" panose="020F0502020204030204" pitchFamily="34" charset="0"/>
                <a:ea typeface="Times New Roman" panose="02020603050405020304" pitchFamily="18" charset="0"/>
                <a:cs typeface="Calibri" panose="020F0502020204030204" pitchFamily="34" charset="0"/>
              </a:rPr>
              <a:t>names</a:t>
            </a:r>
            <a:r>
              <a:rPr lang="en-US" sz="1200" dirty="0">
                <a:solidFill>
                  <a:schemeClr val="accent5">
                    <a:lumMod val="75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1200" b="1" dirty="0">
                <a:solidFill>
                  <a:schemeClr val="accent5">
                    <a:lumMod val="75000"/>
                  </a:schemeClr>
                </a:solidFill>
                <a:effectLst/>
                <a:latin typeface="Calibri" panose="020F0502020204030204" pitchFamily="34" charset="0"/>
                <a:ea typeface="Times New Roman" panose="02020603050405020304" pitchFamily="18" charset="0"/>
                <a:cs typeface="Calibri" panose="020F0502020204030204" pitchFamily="34" charset="0"/>
              </a:rPr>
              <a:t>subdomains</a:t>
            </a:r>
            <a:r>
              <a:rPr lang="en-US" sz="1200" dirty="0">
                <a:solidFill>
                  <a:schemeClr val="accent5">
                    <a:lumMod val="75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1200" b="1" dirty="0">
                <a:solidFill>
                  <a:schemeClr val="accent5">
                    <a:lumMod val="75000"/>
                  </a:schemeClr>
                </a:solidFill>
                <a:effectLst/>
                <a:latin typeface="Calibri" panose="020F0502020204030204" pitchFamily="34" charset="0"/>
                <a:ea typeface="Times New Roman" panose="02020603050405020304" pitchFamily="18" charset="0"/>
                <a:cs typeface="Calibri" panose="020F0502020204030204" pitchFamily="34" charset="0"/>
              </a:rPr>
              <a:t>IPs</a:t>
            </a:r>
            <a:r>
              <a:rPr lang="en-US" sz="1200" dirty="0">
                <a:solidFill>
                  <a:schemeClr val="accent5">
                    <a:lumMod val="75000"/>
                  </a:schemeClr>
                </a:solidFill>
                <a:effectLst/>
                <a:latin typeface="Calibri" panose="020F0502020204030204" pitchFamily="34" charset="0"/>
                <a:ea typeface="Times New Roman" panose="02020603050405020304" pitchFamily="18" charset="0"/>
                <a:cs typeface="Calibri" panose="020F0502020204030204" pitchFamily="34" charset="0"/>
              </a:rPr>
              <a:t> and </a:t>
            </a:r>
            <a:r>
              <a:rPr lang="en-US" sz="1200" b="1" dirty="0">
                <a:solidFill>
                  <a:schemeClr val="accent5">
                    <a:lumMod val="75000"/>
                  </a:schemeClr>
                </a:solidFill>
                <a:effectLst/>
                <a:latin typeface="Calibri" panose="020F0502020204030204" pitchFamily="34" charset="0"/>
                <a:ea typeface="Times New Roman" panose="02020603050405020304" pitchFamily="18" charset="0"/>
                <a:cs typeface="Calibri" panose="020F0502020204030204" pitchFamily="34" charset="0"/>
              </a:rPr>
              <a:t>URLs</a:t>
            </a:r>
            <a:r>
              <a:rPr lang="en-US" sz="1200" dirty="0">
                <a:solidFill>
                  <a:schemeClr val="accent5">
                    <a:lumMod val="75000"/>
                  </a:schemeClr>
                </a:solidFill>
                <a:effectLst/>
                <a:latin typeface="Calibri" panose="020F0502020204030204" pitchFamily="34" charset="0"/>
                <a:ea typeface="Times New Roman" panose="02020603050405020304" pitchFamily="18" charset="0"/>
                <a:cs typeface="Calibri" panose="020F0502020204030204" pitchFamily="34" charset="0"/>
              </a:rPr>
              <a:t> </a:t>
            </a:r>
            <a:r>
              <a:rPr lang="en-US" sz="1200" dirty="0">
                <a:effectLst/>
                <a:latin typeface="Calibri" panose="020F0502020204030204" pitchFamily="34" charset="0"/>
                <a:ea typeface="Times New Roman" panose="02020603050405020304" pitchFamily="18" charset="0"/>
                <a:cs typeface="Calibri" panose="020F0502020204030204" pitchFamily="34" charset="0"/>
              </a:rPr>
              <a:t>using multiple public data sources.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07000"/>
              </a:lnSpc>
              <a:spcBef>
                <a:spcPts val="0"/>
              </a:spcBef>
              <a:spcAft>
                <a:spcPts val="8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07000"/>
              </a:lnSpc>
              <a:spcBef>
                <a:spcPts val="0"/>
              </a:spcBef>
              <a:spcAft>
                <a:spcPts val="8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0BA25CB4-4292-46A3-83D1-05B1FEE31077}"/>
              </a:ext>
            </a:extLst>
          </p:cNvPr>
          <p:cNvSpPr txBox="1"/>
          <p:nvPr/>
        </p:nvSpPr>
        <p:spPr>
          <a:xfrm>
            <a:off x="3810000" y="295725"/>
            <a:ext cx="4572000" cy="369332"/>
          </a:xfrm>
          <a:prstGeom prst="rect">
            <a:avLst/>
          </a:prstGeom>
          <a:noFill/>
        </p:spPr>
        <p:txBody>
          <a:bodyPr wrap="square">
            <a:spAutoFit/>
          </a:bodyPr>
          <a:lstStyle/>
          <a:p>
            <a:r>
              <a:rPr lang="en-US" sz="1800" dirty="0" err="1">
                <a:effectLst/>
                <a:latin typeface="Calibri" panose="020F0502020204030204" pitchFamily="34" charset="0"/>
                <a:ea typeface="Times New Roman" panose="02020603050405020304" pitchFamily="18" charset="0"/>
                <a:cs typeface="Calibri" panose="020F0502020204030204" pitchFamily="34" charset="0"/>
              </a:rPr>
              <a:t>theHARVESTER</a:t>
            </a:r>
            <a:endParaRPr lang="en-US" dirty="0"/>
          </a:p>
        </p:txBody>
      </p:sp>
      <p:pic>
        <p:nvPicPr>
          <p:cNvPr id="2" name="Picture 1">
            <a:extLst>
              <a:ext uri="{FF2B5EF4-FFF2-40B4-BE49-F238E27FC236}">
                <a16:creationId xmlns:a16="http://schemas.microsoft.com/office/drawing/2014/main" id="{CB5DBC88-6912-49FE-AD9C-DB47BF38C97A}"/>
              </a:ext>
            </a:extLst>
          </p:cNvPr>
          <p:cNvPicPr>
            <a:picLocks noChangeAspect="1"/>
          </p:cNvPicPr>
          <p:nvPr/>
        </p:nvPicPr>
        <p:blipFill>
          <a:blip r:embed="rId2"/>
          <a:stretch>
            <a:fillRect/>
          </a:stretch>
        </p:blipFill>
        <p:spPr>
          <a:xfrm>
            <a:off x="1677023" y="3258228"/>
            <a:ext cx="1861307" cy="1366529"/>
          </a:xfrm>
          <a:prstGeom prst="rect">
            <a:avLst/>
          </a:prstGeom>
        </p:spPr>
      </p:pic>
      <p:sp>
        <p:nvSpPr>
          <p:cNvPr id="6" name="TextBox 5">
            <a:extLst>
              <a:ext uri="{FF2B5EF4-FFF2-40B4-BE49-F238E27FC236}">
                <a16:creationId xmlns:a16="http://schemas.microsoft.com/office/drawing/2014/main" id="{B5A665E9-CAFC-4586-B041-69E049124FE7}"/>
              </a:ext>
            </a:extLst>
          </p:cNvPr>
          <p:cNvSpPr txBox="1"/>
          <p:nvPr/>
        </p:nvSpPr>
        <p:spPr>
          <a:xfrm>
            <a:off x="3809999" y="3044325"/>
            <a:ext cx="4207565" cy="1580433"/>
          </a:xfrm>
          <a:prstGeom prst="rect">
            <a:avLst/>
          </a:prstGeom>
          <a:noFill/>
        </p:spPr>
        <p:txBody>
          <a:bodyPr wrap="square">
            <a:spAutoFit/>
          </a:bodyPr>
          <a:lstStyle/>
          <a:p>
            <a:pPr marL="0" marR="0" algn="ctr">
              <a:lnSpc>
                <a:spcPct val="107000"/>
              </a:lnSpc>
              <a:spcBef>
                <a:spcPts val="0"/>
              </a:spcBef>
              <a:spcAft>
                <a:spcPts val="800"/>
              </a:spcAft>
            </a:pPr>
            <a:r>
              <a:rPr lang="en-US" sz="1100" i="1" dirty="0">
                <a:effectLst/>
                <a:latin typeface="Calibri" panose="020F0502020204030204" pitchFamily="34" charset="0"/>
                <a:ea typeface="Times New Roman" panose="02020603050405020304" pitchFamily="18" charset="0"/>
                <a:cs typeface="Calibri" panose="020F0502020204030204" pitchFamily="34" charset="0"/>
              </a:rPr>
              <a:t>Example : </a:t>
            </a:r>
            <a:r>
              <a:rPr lang="en-US" sz="1100" i="1" dirty="0" err="1">
                <a:effectLst/>
                <a:latin typeface="Calibri" panose="020F0502020204030204" pitchFamily="34" charset="0"/>
                <a:ea typeface="Times New Roman" panose="02020603050405020304" pitchFamily="18" charset="0"/>
                <a:cs typeface="Calibri" panose="020F0502020204030204" pitchFamily="34" charset="0"/>
              </a:rPr>
              <a:t>theharvester</a:t>
            </a:r>
            <a:r>
              <a:rPr lang="en-US" sz="1100" i="1" dirty="0">
                <a:effectLst/>
                <a:latin typeface="Calibri" panose="020F0502020204030204" pitchFamily="34" charset="0"/>
                <a:ea typeface="Times New Roman" panose="02020603050405020304" pitchFamily="18" charset="0"/>
                <a:cs typeface="Calibri" panose="020F0502020204030204" pitchFamily="34" charset="0"/>
              </a:rPr>
              <a:t> -d domain.com -l 50 -b google -h myresults.html</a:t>
            </a:r>
            <a:endParaRPr lang="en-US" sz="1100" i="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07000"/>
              </a:lnSpc>
              <a:spcBef>
                <a:spcPts val="0"/>
              </a:spcBef>
              <a:spcAft>
                <a:spcPts val="800"/>
              </a:spcAft>
            </a:pPr>
            <a:r>
              <a:rPr lang="en-US" sz="1100" i="1" dirty="0">
                <a:effectLst/>
                <a:latin typeface="Calibri" panose="020F0502020204030204" pitchFamily="34" charset="0"/>
                <a:ea typeface="Times New Roman" panose="02020603050405020304" pitchFamily="18" charset="0"/>
                <a:cs typeface="Calibri" panose="020F0502020204030204" pitchFamily="34" charset="0"/>
              </a:rPr>
              <a:t>-b domain</a:t>
            </a:r>
            <a:endParaRPr lang="en-US" sz="1100" i="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07000"/>
              </a:lnSpc>
              <a:spcBef>
                <a:spcPts val="0"/>
              </a:spcBef>
              <a:spcAft>
                <a:spcPts val="800"/>
              </a:spcAft>
            </a:pPr>
            <a:r>
              <a:rPr lang="en-US" sz="1100" i="1" dirty="0">
                <a:effectLst/>
                <a:latin typeface="Calibri" panose="020F0502020204030204" pitchFamily="34" charset="0"/>
                <a:ea typeface="Times New Roman" panose="02020603050405020304" pitchFamily="18" charset="0"/>
                <a:cs typeface="Calibri" panose="020F0502020204030204" pitchFamily="34" charset="0"/>
              </a:rPr>
              <a:t>-l limit search page results</a:t>
            </a:r>
            <a:endParaRPr lang="en-US" sz="1100" i="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07000"/>
              </a:lnSpc>
              <a:spcBef>
                <a:spcPts val="0"/>
              </a:spcBef>
              <a:spcAft>
                <a:spcPts val="800"/>
              </a:spcAft>
            </a:pPr>
            <a:r>
              <a:rPr lang="en-US" sz="1100" i="1" dirty="0">
                <a:effectLst/>
                <a:latin typeface="Calibri" panose="020F0502020204030204" pitchFamily="34" charset="0"/>
                <a:ea typeface="Times New Roman" panose="02020603050405020304" pitchFamily="18" charset="0"/>
                <a:cs typeface="Calibri" panose="020F0502020204030204" pitchFamily="34" charset="0"/>
              </a:rPr>
              <a:t>-b data sources</a:t>
            </a:r>
            <a:endParaRPr lang="en-US" sz="1100" i="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07000"/>
              </a:lnSpc>
              <a:spcBef>
                <a:spcPts val="0"/>
              </a:spcBef>
              <a:spcAft>
                <a:spcPts val="800"/>
              </a:spcAft>
            </a:pPr>
            <a:r>
              <a:rPr lang="en-US" sz="1100" i="1" dirty="0">
                <a:effectLst/>
                <a:latin typeface="Calibri" panose="020F0502020204030204" pitchFamily="34" charset="0"/>
                <a:ea typeface="Times New Roman" panose="02020603050405020304" pitchFamily="18" charset="0"/>
                <a:cs typeface="Calibri" panose="020F0502020204030204" pitchFamily="34" charset="0"/>
              </a:rPr>
              <a:t>-h output results</a:t>
            </a:r>
            <a:endParaRPr lang="en-US" sz="1100" i="1" dirty="0"/>
          </a:p>
        </p:txBody>
      </p:sp>
    </p:spTree>
    <p:extLst>
      <p:ext uri="{BB962C8B-B14F-4D97-AF65-F5344CB8AC3E}">
        <p14:creationId xmlns:p14="http://schemas.microsoft.com/office/powerpoint/2010/main" val="18802317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hought Bubble: Cloud 4">
            <a:extLst>
              <a:ext uri="{FF2B5EF4-FFF2-40B4-BE49-F238E27FC236}">
                <a16:creationId xmlns:a16="http://schemas.microsoft.com/office/drawing/2014/main" id="{8F502E1D-FF6F-499B-B8F0-433D213CD951}"/>
              </a:ext>
            </a:extLst>
          </p:cNvPr>
          <p:cNvSpPr/>
          <p:nvPr/>
        </p:nvSpPr>
        <p:spPr>
          <a:xfrm rot="788135">
            <a:off x="4708283" y="403486"/>
            <a:ext cx="4006676" cy="1316569"/>
          </a:xfrm>
          <a:prstGeom prst="cloudCallout">
            <a:avLst/>
          </a:prstGeom>
          <a:solidFill>
            <a:schemeClr val="accent5">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Berlin Sans FB Demi" panose="020E0802020502020306" pitchFamily="34" charset="0"/>
              </a:rPr>
              <a:t>What can I do with these images ? </a:t>
            </a:r>
          </a:p>
          <a:p>
            <a:pPr algn="ctr"/>
            <a:endParaRPr lang="en-US" b="1" dirty="0">
              <a:solidFill>
                <a:schemeClr val="accent2">
                  <a:lumMod val="60000"/>
                  <a:lumOff val="40000"/>
                </a:schemeClr>
              </a:solidFill>
              <a:latin typeface="Berlin Sans FB Demi" panose="020E0802020502020306" pitchFamily="34" charset="0"/>
            </a:endParaRPr>
          </a:p>
        </p:txBody>
      </p:sp>
      <p:pic>
        <p:nvPicPr>
          <p:cNvPr id="7" name="Picture 6">
            <a:extLst>
              <a:ext uri="{FF2B5EF4-FFF2-40B4-BE49-F238E27FC236}">
                <a16:creationId xmlns:a16="http://schemas.microsoft.com/office/drawing/2014/main" id="{2CEC2D6C-F3D3-4EFE-BE07-E831ACBF112F}"/>
              </a:ext>
            </a:extLst>
          </p:cNvPr>
          <p:cNvPicPr>
            <a:picLocks noChangeAspect="1"/>
          </p:cNvPicPr>
          <p:nvPr/>
        </p:nvPicPr>
        <p:blipFill>
          <a:blip r:embed="rId2"/>
          <a:stretch>
            <a:fillRect/>
          </a:stretch>
        </p:blipFill>
        <p:spPr>
          <a:xfrm>
            <a:off x="2728643" y="1417983"/>
            <a:ext cx="1240849" cy="1708888"/>
          </a:xfrm>
          <a:prstGeom prst="rect">
            <a:avLst/>
          </a:prstGeom>
        </p:spPr>
      </p:pic>
      <p:pic>
        <p:nvPicPr>
          <p:cNvPr id="8" name="Picture 7">
            <a:extLst>
              <a:ext uri="{FF2B5EF4-FFF2-40B4-BE49-F238E27FC236}">
                <a16:creationId xmlns:a16="http://schemas.microsoft.com/office/drawing/2014/main" id="{1686177C-3764-4C52-BB62-DDD35694A0FD}"/>
              </a:ext>
            </a:extLst>
          </p:cNvPr>
          <p:cNvPicPr>
            <a:picLocks noChangeAspect="1"/>
          </p:cNvPicPr>
          <p:nvPr/>
        </p:nvPicPr>
        <p:blipFill>
          <a:blip r:embed="rId3"/>
          <a:stretch>
            <a:fillRect/>
          </a:stretch>
        </p:blipFill>
        <p:spPr>
          <a:xfrm>
            <a:off x="258418" y="718693"/>
            <a:ext cx="1883056" cy="1872614"/>
          </a:xfrm>
          <a:prstGeom prst="rect">
            <a:avLst/>
          </a:prstGeom>
        </p:spPr>
      </p:pic>
      <p:pic>
        <p:nvPicPr>
          <p:cNvPr id="9" name="Picture 8">
            <a:extLst>
              <a:ext uri="{FF2B5EF4-FFF2-40B4-BE49-F238E27FC236}">
                <a16:creationId xmlns:a16="http://schemas.microsoft.com/office/drawing/2014/main" id="{331F490A-9A49-4579-B746-A5B7E3B10A00}"/>
              </a:ext>
            </a:extLst>
          </p:cNvPr>
          <p:cNvPicPr>
            <a:picLocks noChangeAspect="1"/>
          </p:cNvPicPr>
          <p:nvPr/>
        </p:nvPicPr>
        <p:blipFill>
          <a:blip r:embed="rId4"/>
          <a:stretch>
            <a:fillRect/>
          </a:stretch>
        </p:blipFill>
        <p:spPr>
          <a:xfrm>
            <a:off x="3891128" y="3501032"/>
            <a:ext cx="1169249" cy="1472647"/>
          </a:xfrm>
          <a:prstGeom prst="rect">
            <a:avLst/>
          </a:prstGeom>
        </p:spPr>
      </p:pic>
      <p:pic>
        <p:nvPicPr>
          <p:cNvPr id="10" name="Picture 9">
            <a:extLst>
              <a:ext uri="{FF2B5EF4-FFF2-40B4-BE49-F238E27FC236}">
                <a16:creationId xmlns:a16="http://schemas.microsoft.com/office/drawing/2014/main" id="{73C63339-06D0-4D8F-86D0-EB6F1ECBD501}"/>
              </a:ext>
            </a:extLst>
          </p:cNvPr>
          <p:cNvPicPr>
            <a:picLocks noChangeAspect="1"/>
          </p:cNvPicPr>
          <p:nvPr/>
        </p:nvPicPr>
        <p:blipFill>
          <a:blip r:embed="rId5"/>
          <a:stretch>
            <a:fillRect/>
          </a:stretch>
        </p:blipFill>
        <p:spPr>
          <a:xfrm>
            <a:off x="602973" y="3215848"/>
            <a:ext cx="1795462" cy="1536713"/>
          </a:xfrm>
          <a:prstGeom prst="rect">
            <a:avLst/>
          </a:prstGeom>
        </p:spPr>
      </p:pic>
      <p:pic>
        <p:nvPicPr>
          <p:cNvPr id="11" name="Picture 10">
            <a:extLst>
              <a:ext uri="{FF2B5EF4-FFF2-40B4-BE49-F238E27FC236}">
                <a16:creationId xmlns:a16="http://schemas.microsoft.com/office/drawing/2014/main" id="{790128E7-DCFF-42CA-B3B4-1105AC3B9B70}"/>
              </a:ext>
            </a:extLst>
          </p:cNvPr>
          <p:cNvPicPr>
            <a:picLocks noChangeAspect="1"/>
          </p:cNvPicPr>
          <p:nvPr/>
        </p:nvPicPr>
        <p:blipFill>
          <a:blip r:embed="rId6"/>
          <a:stretch>
            <a:fillRect/>
          </a:stretch>
        </p:blipFill>
        <p:spPr>
          <a:xfrm>
            <a:off x="4619634" y="2058081"/>
            <a:ext cx="2276694" cy="1235145"/>
          </a:xfrm>
          <a:prstGeom prst="rect">
            <a:avLst/>
          </a:prstGeom>
        </p:spPr>
      </p:pic>
      <p:pic>
        <p:nvPicPr>
          <p:cNvPr id="12" name="Picture 11">
            <a:extLst>
              <a:ext uri="{FF2B5EF4-FFF2-40B4-BE49-F238E27FC236}">
                <a16:creationId xmlns:a16="http://schemas.microsoft.com/office/drawing/2014/main" id="{1710A857-9CC0-4183-862C-949687EC83F7}"/>
              </a:ext>
            </a:extLst>
          </p:cNvPr>
          <p:cNvPicPr>
            <a:picLocks noChangeAspect="1"/>
          </p:cNvPicPr>
          <p:nvPr/>
        </p:nvPicPr>
        <p:blipFill>
          <a:blip r:embed="rId7"/>
          <a:stretch>
            <a:fillRect/>
          </a:stretch>
        </p:blipFill>
        <p:spPr>
          <a:xfrm>
            <a:off x="7366259" y="3029173"/>
            <a:ext cx="1247861" cy="1723388"/>
          </a:xfrm>
          <a:prstGeom prst="rect">
            <a:avLst/>
          </a:prstGeom>
        </p:spPr>
      </p:pic>
    </p:spTree>
    <p:extLst>
      <p:ext uri="{BB962C8B-B14F-4D97-AF65-F5344CB8AC3E}">
        <p14:creationId xmlns:p14="http://schemas.microsoft.com/office/powerpoint/2010/main" val="4159737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737C134-F395-4622-AB17-EAC57D934473}"/>
              </a:ext>
            </a:extLst>
          </p:cNvPr>
          <p:cNvSpPr/>
          <p:nvPr/>
        </p:nvSpPr>
        <p:spPr>
          <a:xfrm>
            <a:off x="2021469" y="261406"/>
            <a:ext cx="5101076" cy="523220"/>
          </a:xfrm>
          <a:prstGeom prst="rect">
            <a:avLst/>
          </a:prstGeom>
          <a:noFill/>
        </p:spPr>
        <p:txBody>
          <a:bodyPr wrap="none" lIns="91440" tIns="45720" rIns="91440" bIns="45720">
            <a:spAutoFit/>
          </a:bodyPr>
          <a:lstStyle/>
          <a:p>
            <a:pPr algn="ctr"/>
            <a:r>
              <a:rPr lang="en-US" sz="2800" b="1" cap="none" spc="0" dirty="0">
                <a:ln w="22225">
                  <a:solidFill>
                    <a:schemeClr val="accent2"/>
                  </a:solidFill>
                  <a:prstDash val="solid"/>
                </a:ln>
                <a:solidFill>
                  <a:schemeClr val="accent2">
                    <a:lumMod val="40000"/>
                    <a:lumOff val="60000"/>
                  </a:schemeClr>
                </a:solidFill>
                <a:effectLst/>
              </a:rPr>
              <a:t>Learn Reverse Image Search</a:t>
            </a:r>
          </a:p>
        </p:txBody>
      </p:sp>
      <p:pic>
        <p:nvPicPr>
          <p:cNvPr id="2" name="Picture 1">
            <a:extLst>
              <a:ext uri="{FF2B5EF4-FFF2-40B4-BE49-F238E27FC236}">
                <a16:creationId xmlns:a16="http://schemas.microsoft.com/office/drawing/2014/main" id="{189CC473-BA7E-4628-81BF-995A45CCA2EF}"/>
              </a:ext>
            </a:extLst>
          </p:cNvPr>
          <p:cNvPicPr>
            <a:picLocks noChangeAspect="1"/>
          </p:cNvPicPr>
          <p:nvPr/>
        </p:nvPicPr>
        <p:blipFill>
          <a:blip r:embed="rId2"/>
          <a:stretch>
            <a:fillRect/>
          </a:stretch>
        </p:blipFill>
        <p:spPr>
          <a:xfrm>
            <a:off x="232304" y="2913093"/>
            <a:ext cx="4571999" cy="526143"/>
          </a:xfrm>
          <a:prstGeom prst="rect">
            <a:avLst/>
          </a:prstGeom>
        </p:spPr>
      </p:pic>
      <p:sp>
        <p:nvSpPr>
          <p:cNvPr id="12" name="TextBox 11">
            <a:extLst>
              <a:ext uri="{FF2B5EF4-FFF2-40B4-BE49-F238E27FC236}">
                <a16:creationId xmlns:a16="http://schemas.microsoft.com/office/drawing/2014/main" id="{EB98CB75-C7E3-487D-9403-1DA849A7ACC1}"/>
              </a:ext>
            </a:extLst>
          </p:cNvPr>
          <p:cNvSpPr txBox="1"/>
          <p:nvPr/>
        </p:nvSpPr>
        <p:spPr>
          <a:xfrm>
            <a:off x="1504121" y="851652"/>
            <a:ext cx="6778487" cy="369332"/>
          </a:xfrm>
          <a:prstGeom prst="rect">
            <a:avLst/>
          </a:prstGeom>
          <a:noFill/>
        </p:spPr>
        <p:txBody>
          <a:bodyPr wrap="square">
            <a:spAutoFit/>
          </a:bodyPr>
          <a:lstStyle/>
          <a:p>
            <a:r>
              <a:rPr lang="en-US" dirty="0"/>
              <a:t>Search by image and find where that image appears online</a:t>
            </a:r>
          </a:p>
        </p:txBody>
      </p:sp>
      <p:pic>
        <p:nvPicPr>
          <p:cNvPr id="4" name="Picture 3">
            <a:extLst>
              <a:ext uri="{FF2B5EF4-FFF2-40B4-BE49-F238E27FC236}">
                <a16:creationId xmlns:a16="http://schemas.microsoft.com/office/drawing/2014/main" id="{DF7754D4-5040-43F0-BF2B-316AE5B4AEFA}"/>
              </a:ext>
            </a:extLst>
          </p:cNvPr>
          <p:cNvPicPr>
            <a:picLocks noChangeAspect="1"/>
          </p:cNvPicPr>
          <p:nvPr/>
        </p:nvPicPr>
        <p:blipFill>
          <a:blip r:embed="rId3"/>
          <a:stretch>
            <a:fillRect/>
          </a:stretch>
        </p:blipFill>
        <p:spPr>
          <a:xfrm>
            <a:off x="1162774" y="1966858"/>
            <a:ext cx="2736782" cy="776893"/>
          </a:xfrm>
          <a:prstGeom prst="rect">
            <a:avLst/>
          </a:prstGeom>
        </p:spPr>
      </p:pic>
      <p:pic>
        <p:nvPicPr>
          <p:cNvPr id="5" name="Picture 4">
            <a:extLst>
              <a:ext uri="{FF2B5EF4-FFF2-40B4-BE49-F238E27FC236}">
                <a16:creationId xmlns:a16="http://schemas.microsoft.com/office/drawing/2014/main" id="{9F1F1C12-4449-4066-89F9-319433CE44C0}"/>
              </a:ext>
            </a:extLst>
          </p:cNvPr>
          <p:cNvPicPr>
            <a:picLocks noChangeAspect="1"/>
          </p:cNvPicPr>
          <p:nvPr/>
        </p:nvPicPr>
        <p:blipFill>
          <a:blip r:embed="rId4"/>
          <a:stretch>
            <a:fillRect/>
          </a:stretch>
        </p:blipFill>
        <p:spPr>
          <a:xfrm>
            <a:off x="232305" y="3583191"/>
            <a:ext cx="4572000" cy="409496"/>
          </a:xfrm>
          <a:prstGeom prst="rect">
            <a:avLst/>
          </a:prstGeom>
        </p:spPr>
      </p:pic>
      <p:pic>
        <p:nvPicPr>
          <p:cNvPr id="10" name="Picture 9">
            <a:extLst>
              <a:ext uri="{FF2B5EF4-FFF2-40B4-BE49-F238E27FC236}">
                <a16:creationId xmlns:a16="http://schemas.microsoft.com/office/drawing/2014/main" id="{34C12452-C0F8-488D-93D2-FEEB8A715425}"/>
              </a:ext>
            </a:extLst>
          </p:cNvPr>
          <p:cNvPicPr>
            <a:picLocks noChangeAspect="1"/>
          </p:cNvPicPr>
          <p:nvPr/>
        </p:nvPicPr>
        <p:blipFill>
          <a:blip r:embed="rId5"/>
          <a:stretch>
            <a:fillRect/>
          </a:stretch>
        </p:blipFill>
        <p:spPr>
          <a:xfrm>
            <a:off x="232306" y="4162029"/>
            <a:ext cx="4572000" cy="556381"/>
          </a:xfrm>
          <a:prstGeom prst="rect">
            <a:avLst/>
          </a:prstGeom>
        </p:spPr>
      </p:pic>
      <p:sp>
        <p:nvSpPr>
          <p:cNvPr id="16" name="TextBox 15">
            <a:extLst>
              <a:ext uri="{FF2B5EF4-FFF2-40B4-BE49-F238E27FC236}">
                <a16:creationId xmlns:a16="http://schemas.microsoft.com/office/drawing/2014/main" id="{7D65B559-20DD-4D22-ADAB-01A117947967}"/>
              </a:ext>
            </a:extLst>
          </p:cNvPr>
          <p:cNvSpPr txBox="1"/>
          <p:nvPr/>
        </p:nvSpPr>
        <p:spPr>
          <a:xfrm>
            <a:off x="5151346" y="2913093"/>
            <a:ext cx="3584321" cy="369332"/>
          </a:xfrm>
          <a:prstGeom prst="rect">
            <a:avLst/>
          </a:prstGeom>
          <a:noFill/>
        </p:spPr>
        <p:txBody>
          <a:bodyPr wrap="square">
            <a:spAutoFit/>
          </a:bodyPr>
          <a:lstStyle/>
          <a:p>
            <a:r>
              <a:rPr lang="en-US" b="1" dirty="0"/>
              <a:t>https://www.bing.com/</a:t>
            </a:r>
          </a:p>
        </p:txBody>
      </p:sp>
      <p:sp>
        <p:nvSpPr>
          <p:cNvPr id="18" name="TextBox 17">
            <a:extLst>
              <a:ext uri="{FF2B5EF4-FFF2-40B4-BE49-F238E27FC236}">
                <a16:creationId xmlns:a16="http://schemas.microsoft.com/office/drawing/2014/main" id="{7EE0EC71-ADB7-40F9-BF7D-925F95343AD9}"/>
              </a:ext>
            </a:extLst>
          </p:cNvPr>
          <p:cNvSpPr txBox="1"/>
          <p:nvPr/>
        </p:nvSpPr>
        <p:spPr>
          <a:xfrm>
            <a:off x="5135217" y="2032755"/>
            <a:ext cx="3147391" cy="369332"/>
          </a:xfrm>
          <a:prstGeom prst="rect">
            <a:avLst/>
          </a:prstGeom>
          <a:noFill/>
        </p:spPr>
        <p:txBody>
          <a:bodyPr wrap="square">
            <a:spAutoFit/>
          </a:bodyPr>
          <a:lstStyle/>
          <a:p>
            <a:r>
              <a:rPr lang="en-US" b="1" dirty="0"/>
              <a:t>https://tineye.com/</a:t>
            </a:r>
          </a:p>
        </p:txBody>
      </p:sp>
      <p:sp>
        <p:nvSpPr>
          <p:cNvPr id="20" name="TextBox 19">
            <a:extLst>
              <a:ext uri="{FF2B5EF4-FFF2-40B4-BE49-F238E27FC236}">
                <a16:creationId xmlns:a16="http://schemas.microsoft.com/office/drawing/2014/main" id="{DFD47CBF-E701-44B8-AAC8-A1127A5A516F}"/>
              </a:ext>
            </a:extLst>
          </p:cNvPr>
          <p:cNvSpPr txBox="1"/>
          <p:nvPr/>
        </p:nvSpPr>
        <p:spPr>
          <a:xfrm>
            <a:off x="5151346" y="3548050"/>
            <a:ext cx="3760349" cy="369332"/>
          </a:xfrm>
          <a:prstGeom prst="rect">
            <a:avLst/>
          </a:prstGeom>
          <a:noFill/>
        </p:spPr>
        <p:txBody>
          <a:bodyPr wrap="square">
            <a:spAutoFit/>
          </a:bodyPr>
          <a:lstStyle/>
          <a:p>
            <a:r>
              <a:rPr lang="en-US" b="1" dirty="0"/>
              <a:t>https://yandex.com/images/</a:t>
            </a:r>
          </a:p>
        </p:txBody>
      </p:sp>
      <p:sp>
        <p:nvSpPr>
          <p:cNvPr id="22" name="TextBox 21">
            <a:extLst>
              <a:ext uri="{FF2B5EF4-FFF2-40B4-BE49-F238E27FC236}">
                <a16:creationId xmlns:a16="http://schemas.microsoft.com/office/drawing/2014/main" id="{E26FA149-F1C3-4096-A294-E03A7BA2B761}"/>
              </a:ext>
            </a:extLst>
          </p:cNvPr>
          <p:cNvSpPr txBox="1"/>
          <p:nvPr/>
        </p:nvSpPr>
        <p:spPr>
          <a:xfrm>
            <a:off x="5151346" y="4275740"/>
            <a:ext cx="3687854" cy="369332"/>
          </a:xfrm>
          <a:prstGeom prst="rect">
            <a:avLst/>
          </a:prstGeom>
          <a:noFill/>
        </p:spPr>
        <p:txBody>
          <a:bodyPr wrap="square">
            <a:spAutoFit/>
          </a:bodyPr>
          <a:lstStyle/>
          <a:p>
            <a:r>
              <a:rPr lang="en-US" b="1" dirty="0"/>
              <a:t>https://images.google.com/</a:t>
            </a:r>
          </a:p>
        </p:txBody>
      </p:sp>
    </p:spTree>
    <p:extLst>
      <p:ext uri="{BB962C8B-B14F-4D97-AF65-F5344CB8AC3E}">
        <p14:creationId xmlns:p14="http://schemas.microsoft.com/office/powerpoint/2010/main" val="17459809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BD3DD8D-3B57-49AE-98A8-8C700D37F888}"/>
              </a:ext>
            </a:extLst>
          </p:cNvPr>
          <p:cNvSpPr/>
          <p:nvPr/>
        </p:nvSpPr>
        <p:spPr>
          <a:xfrm>
            <a:off x="920201" y="148764"/>
            <a:ext cx="7634911" cy="923330"/>
          </a:xfrm>
          <a:prstGeom prst="rect">
            <a:avLst/>
          </a:prstGeom>
          <a:no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META DATA Extraction</a:t>
            </a:r>
          </a:p>
        </p:txBody>
      </p:sp>
      <p:pic>
        <p:nvPicPr>
          <p:cNvPr id="5" name="Picture 4">
            <a:extLst>
              <a:ext uri="{FF2B5EF4-FFF2-40B4-BE49-F238E27FC236}">
                <a16:creationId xmlns:a16="http://schemas.microsoft.com/office/drawing/2014/main" id="{9BEDB551-8FA6-48A9-86D5-711BDF57A1B2}"/>
              </a:ext>
            </a:extLst>
          </p:cNvPr>
          <p:cNvPicPr>
            <a:picLocks noChangeAspect="1"/>
          </p:cNvPicPr>
          <p:nvPr/>
        </p:nvPicPr>
        <p:blipFill>
          <a:blip r:embed="rId2"/>
          <a:stretch>
            <a:fillRect/>
          </a:stretch>
        </p:blipFill>
        <p:spPr>
          <a:xfrm>
            <a:off x="358763" y="1757583"/>
            <a:ext cx="4012274" cy="2133392"/>
          </a:xfrm>
          <a:prstGeom prst="rect">
            <a:avLst/>
          </a:prstGeom>
        </p:spPr>
      </p:pic>
      <p:sp>
        <p:nvSpPr>
          <p:cNvPr id="6" name="Rectangle 5">
            <a:extLst>
              <a:ext uri="{FF2B5EF4-FFF2-40B4-BE49-F238E27FC236}">
                <a16:creationId xmlns:a16="http://schemas.microsoft.com/office/drawing/2014/main" id="{97057D33-051C-4D30-8223-0AD09730E98D}"/>
              </a:ext>
            </a:extLst>
          </p:cNvPr>
          <p:cNvSpPr/>
          <p:nvPr/>
        </p:nvSpPr>
        <p:spPr>
          <a:xfrm>
            <a:off x="4134679" y="2103459"/>
            <a:ext cx="4598504" cy="461665"/>
          </a:xfrm>
          <a:prstGeom prst="rect">
            <a:avLst/>
          </a:prstGeom>
          <a:noFill/>
        </p:spPr>
        <p:txBody>
          <a:bodyPr wrap="square" lIns="91440" tIns="45720" rIns="91440" bIns="45720">
            <a:spAutoFit/>
          </a:bodyPr>
          <a:lstStyle/>
          <a:p>
            <a:pPr algn="ctr"/>
            <a:r>
              <a:rPr lang="en-US" sz="2400" b="1" cap="none" spc="0" dirty="0">
                <a:ln w="22225">
                  <a:solidFill>
                    <a:schemeClr val="accent2"/>
                  </a:solidFill>
                  <a:prstDash val="solid"/>
                </a:ln>
                <a:solidFill>
                  <a:schemeClr val="accent2">
                    <a:lumMod val="40000"/>
                    <a:lumOff val="60000"/>
                  </a:schemeClr>
                </a:solidFill>
                <a:effectLst/>
              </a:rPr>
              <a:t>https://exifinfo.org/</a:t>
            </a:r>
          </a:p>
        </p:txBody>
      </p:sp>
      <p:sp>
        <p:nvSpPr>
          <p:cNvPr id="7" name="Rectangle 6">
            <a:extLst>
              <a:ext uri="{FF2B5EF4-FFF2-40B4-BE49-F238E27FC236}">
                <a16:creationId xmlns:a16="http://schemas.microsoft.com/office/drawing/2014/main" id="{492DEB8E-163C-4ADD-A548-27CCDB3B64B9}"/>
              </a:ext>
            </a:extLst>
          </p:cNvPr>
          <p:cNvSpPr/>
          <p:nvPr/>
        </p:nvSpPr>
        <p:spPr>
          <a:xfrm>
            <a:off x="5217897" y="2766384"/>
            <a:ext cx="2432076" cy="400110"/>
          </a:xfrm>
          <a:prstGeom prst="rect">
            <a:avLst/>
          </a:prstGeom>
          <a:noFill/>
        </p:spPr>
        <p:txBody>
          <a:bodyPr wrap="none" lIns="91440" tIns="45720" rIns="91440" bIns="45720">
            <a:spAutoFit/>
          </a:bodyPr>
          <a:lstStyle/>
          <a:p>
            <a:pPr algn="ctr"/>
            <a:r>
              <a:rPr lang="en-US" sz="2000" b="1" cap="none" spc="0" dirty="0" err="1">
                <a:ln w="22225">
                  <a:solidFill>
                    <a:schemeClr val="accent2"/>
                  </a:solidFill>
                  <a:prstDash val="solid"/>
                </a:ln>
                <a:solidFill>
                  <a:schemeClr val="accent2">
                    <a:lumMod val="40000"/>
                    <a:lumOff val="60000"/>
                  </a:schemeClr>
                </a:solidFill>
                <a:effectLst/>
              </a:rPr>
              <a:t>Exiftool</a:t>
            </a:r>
            <a:r>
              <a:rPr lang="en-US" sz="2000" b="1" cap="none" spc="0" dirty="0">
                <a:ln w="22225">
                  <a:solidFill>
                    <a:schemeClr val="accent2"/>
                  </a:solidFill>
                  <a:prstDash val="solid"/>
                </a:ln>
                <a:solidFill>
                  <a:schemeClr val="accent2">
                    <a:lumMod val="40000"/>
                    <a:lumOff val="60000"/>
                  </a:schemeClr>
                </a:solidFill>
                <a:effectLst/>
              </a:rPr>
              <a:t> –kali </a:t>
            </a:r>
            <a:r>
              <a:rPr lang="en-US" sz="2000" b="1" cap="none" spc="0" dirty="0" err="1">
                <a:ln w="22225">
                  <a:solidFill>
                    <a:schemeClr val="accent2"/>
                  </a:solidFill>
                  <a:prstDash val="solid"/>
                </a:ln>
                <a:solidFill>
                  <a:schemeClr val="accent2">
                    <a:lumMod val="40000"/>
                    <a:lumOff val="60000"/>
                  </a:schemeClr>
                </a:solidFill>
                <a:effectLst/>
              </a:rPr>
              <a:t>linux</a:t>
            </a:r>
            <a:endParaRPr lang="en-US" sz="2000" b="1" cap="none" spc="0" dirty="0">
              <a:ln w="22225">
                <a:solidFill>
                  <a:schemeClr val="accent2"/>
                </a:solidFill>
                <a:prstDash val="solid"/>
              </a:ln>
              <a:solidFill>
                <a:schemeClr val="accent2">
                  <a:lumMod val="40000"/>
                  <a:lumOff val="60000"/>
                </a:schemeClr>
              </a:solidFill>
              <a:effectLst/>
            </a:endParaRPr>
          </a:p>
        </p:txBody>
      </p:sp>
      <p:pic>
        <p:nvPicPr>
          <p:cNvPr id="9" name="Picture 8" descr="A fire hydrant in front of a brick building&#10;&#10;Description automatically generated">
            <a:extLst>
              <a:ext uri="{FF2B5EF4-FFF2-40B4-BE49-F238E27FC236}">
                <a16:creationId xmlns:a16="http://schemas.microsoft.com/office/drawing/2014/main" id="{EFA78611-F4E7-4345-A435-6EDC18D2F8A8}"/>
              </a:ext>
            </a:extLst>
          </p:cNvPr>
          <p:cNvPicPr>
            <a:picLocks noChangeAspect="1"/>
          </p:cNvPicPr>
          <p:nvPr/>
        </p:nvPicPr>
        <p:blipFill>
          <a:blip r:embed="rId3"/>
          <a:stretch>
            <a:fillRect/>
          </a:stretch>
        </p:blipFill>
        <p:spPr>
          <a:xfrm>
            <a:off x="5718976" y="3756652"/>
            <a:ext cx="1535927" cy="1151945"/>
          </a:xfrm>
          <a:prstGeom prst="rect">
            <a:avLst/>
          </a:prstGeom>
        </p:spPr>
      </p:pic>
      <p:pic>
        <p:nvPicPr>
          <p:cNvPr id="2" name="Picture 1">
            <a:extLst>
              <a:ext uri="{FF2B5EF4-FFF2-40B4-BE49-F238E27FC236}">
                <a16:creationId xmlns:a16="http://schemas.microsoft.com/office/drawing/2014/main" id="{1B01FDD1-7915-46BA-A9EA-5E42CC8FF319}"/>
              </a:ext>
            </a:extLst>
          </p:cNvPr>
          <p:cNvPicPr>
            <a:picLocks noChangeAspect="1"/>
          </p:cNvPicPr>
          <p:nvPr/>
        </p:nvPicPr>
        <p:blipFill>
          <a:blip r:embed="rId4"/>
          <a:stretch>
            <a:fillRect/>
          </a:stretch>
        </p:blipFill>
        <p:spPr>
          <a:xfrm>
            <a:off x="4472650" y="3993140"/>
            <a:ext cx="1091705" cy="801505"/>
          </a:xfrm>
          <a:prstGeom prst="rect">
            <a:avLst/>
          </a:prstGeom>
        </p:spPr>
      </p:pic>
    </p:spTree>
    <p:extLst>
      <p:ext uri="{BB962C8B-B14F-4D97-AF65-F5344CB8AC3E}">
        <p14:creationId xmlns:p14="http://schemas.microsoft.com/office/powerpoint/2010/main" val="30409463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8046407-AF66-4AE0-972A-D303DD11546D}"/>
              </a:ext>
            </a:extLst>
          </p:cNvPr>
          <p:cNvSpPr txBox="1"/>
          <p:nvPr/>
        </p:nvSpPr>
        <p:spPr>
          <a:xfrm>
            <a:off x="4873984" y="1502013"/>
            <a:ext cx="4130868" cy="1869743"/>
          </a:xfrm>
          <a:prstGeom prst="rect">
            <a:avLst/>
          </a:prstGeom>
          <a:noFill/>
        </p:spPr>
        <p:txBody>
          <a:bodyPr wrap="square">
            <a:spAutoFit/>
          </a:bodyPr>
          <a:lstStyle/>
          <a:p>
            <a:pPr marL="0" marR="0" algn="ctr">
              <a:lnSpc>
                <a:spcPct val="107000"/>
              </a:lnSpc>
              <a:spcBef>
                <a:spcPts val="0"/>
              </a:spcBef>
              <a:spcAft>
                <a:spcPts val="800"/>
              </a:spcAft>
            </a:pPr>
            <a:r>
              <a:rPr lang="en-US" sz="1200" dirty="0">
                <a:solidFill>
                  <a:schemeClr val="bg2"/>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1200" dirty="0">
              <a:solidFill>
                <a:schemeClr val="bg2"/>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07000"/>
              </a:lnSpc>
              <a:spcBef>
                <a:spcPts val="0"/>
              </a:spcBef>
              <a:spcAft>
                <a:spcPts val="800"/>
              </a:spcAft>
            </a:pPr>
            <a:r>
              <a:rPr lang="en-US" sz="1200" dirty="0">
                <a:solidFill>
                  <a:schemeClr val="bg2"/>
                </a:solidFill>
                <a:effectLst/>
                <a:latin typeface="Calibri" panose="020F0502020204030204" pitchFamily="34" charset="0"/>
                <a:ea typeface="Times New Roman" panose="02020603050405020304" pitchFamily="18" charset="0"/>
                <a:cs typeface="Calibri" panose="020F0502020204030204" pitchFamily="34" charset="0"/>
              </a:rPr>
              <a:t>Recon-ng is a full-featured Web Reconnaissance framework written in Python. Complete with independent modules, database interaction, built in convenience functions, interactive help, and command completion, Recon-ng provides a powerful environment in which open source web-based reconnaissance can be conducted quickly and thoroughly</a:t>
            </a:r>
            <a:endParaRPr lang="en-US" sz="1200" dirty="0">
              <a:solidFill>
                <a:schemeClr val="bg2"/>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07000"/>
              </a:lnSpc>
              <a:spcBef>
                <a:spcPts val="0"/>
              </a:spcBef>
              <a:spcAft>
                <a:spcPts val="800"/>
              </a:spcAft>
            </a:pPr>
            <a:r>
              <a:rPr lang="en-US" sz="1200" dirty="0">
                <a:solidFill>
                  <a:schemeClr val="bg2"/>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1200" dirty="0">
              <a:solidFill>
                <a:schemeClr val="bg2"/>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E479056C-0CCB-449B-8702-015F535AFEAE}"/>
              </a:ext>
            </a:extLst>
          </p:cNvPr>
          <p:cNvSpPr txBox="1"/>
          <p:nvPr/>
        </p:nvSpPr>
        <p:spPr>
          <a:xfrm>
            <a:off x="4873984" y="493164"/>
            <a:ext cx="3449872" cy="658835"/>
          </a:xfrm>
          <a:prstGeom prst="rect">
            <a:avLst/>
          </a:prstGeom>
          <a:noFill/>
        </p:spPr>
        <p:txBody>
          <a:bodyPr wrap="square">
            <a:spAutoFit/>
          </a:bodyPr>
          <a:lstStyle/>
          <a:p>
            <a:pPr marL="0" marR="0" algn="ctr">
              <a:lnSpc>
                <a:spcPct val="107000"/>
              </a:lnSpc>
              <a:spcBef>
                <a:spcPts val="0"/>
              </a:spcBef>
              <a:spcAft>
                <a:spcPts val="800"/>
              </a:spcAft>
            </a:pPr>
            <a:r>
              <a:rPr lang="en-US" sz="3600" dirty="0">
                <a:effectLst/>
                <a:latin typeface="Calibri" panose="020F0502020204030204" pitchFamily="34" charset="0"/>
                <a:ea typeface="Times New Roman" panose="02020603050405020304" pitchFamily="18" charset="0"/>
                <a:cs typeface="Calibri" panose="020F0502020204030204" pitchFamily="34" charset="0"/>
              </a:rPr>
              <a:t>RECON-NG</a:t>
            </a:r>
            <a:endParaRPr lang="en-US" sz="3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F37A105C-48E7-4229-B365-BB7BEE27856D}"/>
              </a:ext>
            </a:extLst>
          </p:cNvPr>
          <p:cNvSpPr txBox="1"/>
          <p:nvPr/>
        </p:nvSpPr>
        <p:spPr>
          <a:xfrm>
            <a:off x="4312920" y="3502155"/>
            <a:ext cx="4572000" cy="375552"/>
          </a:xfrm>
          <a:prstGeom prst="rect">
            <a:avLst/>
          </a:prstGeom>
          <a:noFill/>
        </p:spPr>
        <p:txBody>
          <a:bodyPr wrap="square">
            <a:spAutoFit/>
          </a:bodyPr>
          <a:lstStyle/>
          <a:p>
            <a:pPr marL="0" marR="0" algn="ctr">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Recon-NG lab</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55340F08-404E-424C-9D68-900AF7EE2D07}"/>
              </a:ext>
            </a:extLst>
          </p:cNvPr>
          <p:cNvPicPr>
            <a:picLocks noChangeAspect="1"/>
          </p:cNvPicPr>
          <p:nvPr/>
        </p:nvPicPr>
        <p:blipFill>
          <a:blip r:embed="rId2"/>
          <a:stretch>
            <a:fillRect/>
          </a:stretch>
        </p:blipFill>
        <p:spPr>
          <a:xfrm>
            <a:off x="244793" y="1449611"/>
            <a:ext cx="4517708" cy="1974545"/>
          </a:xfrm>
          <a:prstGeom prst="rect">
            <a:avLst/>
          </a:prstGeom>
        </p:spPr>
      </p:pic>
      <p:pic>
        <p:nvPicPr>
          <p:cNvPr id="4" name="Picture 3">
            <a:extLst>
              <a:ext uri="{FF2B5EF4-FFF2-40B4-BE49-F238E27FC236}">
                <a16:creationId xmlns:a16="http://schemas.microsoft.com/office/drawing/2014/main" id="{0E0322E1-C7B0-4F37-BEEC-BC44A61DED00}"/>
              </a:ext>
            </a:extLst>
          </p:cNvPr>
          <p:cNvPicPr>
            <a:picLocks noChangeAspect="1"/>
          </p:cNvPicPr>
          <p:nvPr/>
        </p:nvPicPr>
        <p:blipFill>
          <a:blip r:embed="rId3"/>
          <a:stretch>
            <a:fillRect/>
          </a:stretch>
        </p:blipFill>
        <p:spPr>
          <a:xfrm>
            <a:off x="6053067" y="3877707"/>
            <a:ext cx="1091705" cy="801505"/>
          </a:xfrm>
          <a:prstGeom prst="rect">
            <a:avLst/>
          </a:prstGeom>
        </p:spPr>
      </p:pic>
    </p:spTree>
    <p:extLst>
      <p:ext uri="{BB962C8B-B14F-4D97-AF65-F5344CB8AC3E}">
        <p14:creationId xmlns:p14="http://schemas.microsoft.com/office/powerpoint/2010/main" val="25637186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05D9D8E-18AB-44D0-85A5-9353683D5E44}"/>
              </a:ext>
            </a:extLst>
          </p:cNvPr>
          <p:cNvSpPr>
            <a:spLocks noGrp="1"/>
          </p:cNvSpPr>
          <p:nvPr>
            <p:ph type="body" sz="quarter" idx="10"/>
          </p:nvPr>
        </p:nvSpPr>
        <p:spPr>
          <a:xfrm>
            <a:off x="5208104" y="258417"/>
            <a:ext cx="3440596" cy="2729119"/>
          </a:xfrm>
        </p:spPr>
        <p:txBody>
          <a:bodyPr/>
          <a:lstStyle/>
          <a:p>
            <a:r>
              <a:rPr lang="en-US" b="1" dirty="0"/>
              <a:t>HUNT DOWN SOCIAL MEDIA WITH SHERLOCK.PY</a:t>
            </a:r>
          </a:p>
        </p:txBody>
      </p:sp>
      <p:pic>
        <p:nvPicPr>
          <p:cNvPr id="4" name="Picture 3">
            <a:extLst>
              <a:ext uri="{FF2B5EF4-FFF2-40B4-BE49-F238E27FC236}">
                <a16:creationId xmlns:a16="http://schemas.microsoft.com/office/drawing/2014/main" id="{1D494FDE-2E7E-4610-A82D-F0228D7D9821}"/>
              </a:ext>
            </a:extLst>
          </p:cNvPr>
          <p:cNvPicPr>
            <a:picLocks noChangeAspect="1"/>
          </p:cNvPicPr>
          <p:nvPr/>
        </p:nvPicPr>
        <p:blipFill>
          <a:blip r:embed="rId2"/>
          <a:stretch>
            <a:fillRect/>
          </a:stretch>
        </p:blipFill>
        <p:spPr>
          <a:xfrm>
            <a:off x="933450" y="1322525"/>
            <a:ext cx="2705100" cy="2657475"/>
          </a:xfrm>
          <a:prstGeom prst="rect">
            <a:avLst/>
          </a:prstGeom>
        </p:spPr>
      </p:pic>
      <p:sp>
        <p:nvSpPr>
          <p:cNvPr id="6" name="TextBox 5">
            <a:extLst>
              <a:ext uri="{FF2B5EF4-FFF2-40B4-BE49-F238E27FC236}">
                <a16:creationId xmlns:a16="http://schemas.microsoft.com/office/drawing/2014/main" id="{3FBA094F-E78E-41B2-98D7-3DDFBABE6207}"/>
              </a:ext>
            </a:extLst>
          </p:cNvPr>
          <p:cNvSpPr txBox="1"/>
          <p:nvPr/>
        </p:nvSpPr>
        <p:spPr>
          <a:xfrm>
            <a:off x="5208104" y="2571750"/>
            <a:ext cx="3359426" cy="646331"/>
          </a:xfrm>
          <a:prstGeom prst="rect">
            <a:avLst/>
          </a:prstGeom>
          <a:noFill/>
        </p:spPr>
        <p:txBody>
          <a:bodyPr wrap="square">
            <a:spAutoFit/>
          </a:bodyPr>
          <a:lstStyle/>
          <a:p>
            <a:r>
              <a:rPr lang="en-US" dirty="0"/>
              <a:t>https://github.com/sherlock-project/sherlock</a:t>
            </a:r>
          </a:p>
        </p:txBody>
      </p:sp>
    </p:spTree>
    <p:extLst>
      <p:ext uri="{BB962C8B-B14F-4D97-AF65-F5344CB8AC3E}">
        <p14:creationId xmlns:p14="http://schemas.microsoft.com/office/powerpoint/2010/main" val="23595586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E273F8-94C4-455B-BD92-074038B42968}"/>
              </a:ext>
            </a:extLst>
          </p:cNvPr>
          <p:cNvSpPr txBox="1"/>
          <p:nvPr/>
        </p:nvSpPr>
        <p:spPr>
          <a:xfrm>
            <a:off x="125896" y="0"/>
            <a:ext cx="4572000" cy="4551311"/>
          </a:xfrm>
          <a:prstGeom prst="rect">
            <a:avLst/>
          </a:prstGeom>
          <a:noFill/>
        </p:spPr>
        <p:txBody>
          <a:bodyPr wrap="square">
            <a:spAutoFit/>
          </a:bodyPr>
          <a:lstStyle/>
          <a:p>
            <a:pPr marL="0" marR="0" algn="ctr">
              <a:lnSpc>
                <a:spcPct val="107000"/>
              </a:lnSpc>
              <a:spcBef>
                <a:spcPts val="0"/>
              </a:spcBef>
              <a:spcAft>
                <a:spcPts val="800"/>
              </a:spcAft>
            </a:pPr>
            <a:endParaRPr lang="en-US" sz="24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07000"/>
              </a:lnSpc>
              <a:spcBef>
                <a:spcPts val="0"/>
              </a:spcBef>
              <a:spcAft>
                <a:spcPts val="800"/>
              </a:spcAft>
            </a:pPr>
            <a:r>
              <a:rPr lang="en-US" sz="24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24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800" b="1" dirty="0" err="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Maltego</a:t>
            </a:r>
            <a:r>
              <a:rPr lang="en-US" sz="18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 is an open source intelligence (OSINT) and graphical link analysis tool for gathering and connecting information for investigative tasks.</a:t>
            </a:r>
            <a:endParaRPr lang="en-US" sz="24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pPr>
            <a:r>
              <a:rPr lang="en-US" sz="18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Build Threat Graphs</a:t>
            </a:r>
            <a:endParaRPr lang="en-US" sz="24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pPr>
            <a:r>
              <a:rPr lang="en-US" sz="18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Use transforms to generate leads and information</a:t>
            </a:r>
            <a:endParaRPr lang="en-US" sz="24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pPr>
            <a:r>
              <a:rPr lang="en-US" sz="18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Visually explore relationships b/w data</a:t>
            </a:r>
            <a:endParaRPr lang="en-US" sz="24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8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24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228600" marR="0" algn="ctr">
              <a:lnSpc>
                <a:spcPct val="107000"/>
              </a:lnSpc>
              <a:spcBef>
                <a:spcPts val="0"/>
              </a:spcBef>
              <a:spcAft>
                <a:spcPts val="800"/>
              </a:spcAft>
            </a:pPr>
            <a:r>
              <a:rPr lang="en-US" sz="18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MALTEGO LAB</a:t>
            </a:r>
            <a:endParaRPr lang="en-US" sz="24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49480D4B-F510-4F1E-9A54-FDC41ADF5850}"/>
              </a:ext>
            </a:extLst>
          </p:cNvPr>
          <p:cNvSpPr txBox="1"/>
          <p:nvPr/>
        </p:nvSpPr>
        <p:spPr>
          <a:xfrm>
            <a:off x="6013174" y="407424"/>
            <a:ext cx="2289313" cy="369332"/>
          </a:xfrm>
          <a:prstGeom prst="rect">
            <a:avLst/>
          </a:prstGeom>
          <a:noFill/>
        </p:spPr>
        <p:txBody>
          <a:bodyPr wrap="square">
            <a:spAutoFit/>
          </a:bodyPr>
          <a:lstStyle/>
          <a:p>
            <a:r>
              <a:rPr lang="en-US" sz="1800" dirty="0">
                <a:effectLst/>
                <a:latin typeface="Calibri" panose="020F0502020204030204" pitchFamily="34" charset="0"/>
                <a:ea typeface="Times New Roman" panose="02020603050405020304" pitchFamily="18" charset="0"/>
                <a:cs typeface="Calibri" panose="020F0502020204030204" pitchFamily="34" charset="0"/>
              </a:rPr>
              <a:t>MALTEGO</a:t>
            </a:r>
            <a:endParaRPr lang="en-US" dirty="0"/>
          </a:p>
        </p:txBody>
      </p:sp>
      <p:pic>
        <p:nvPicPr>
          <p:cNvPr id="2" name="Picture 1">
            <a:extLst>
              <a:ext uri="{FF2B5EF4-FFF2-40B4-BE49-F238E27FC236}">
                <a16:creationId xmlns:a16="http://schemas.microsoft.com/office/drawing/2014/main" id="{6EF44904-EB95-4FA4-A086-3FEBFCBD23BB}"/>
              </a:ext>
            </a:extLst>
          </p:cNvPr>
          <p:cNvPicPr>
            <a:picLocks noChangeAspect="1"/>
          </p:cNvPicPr>
          <p:nvPr/>
        </p:nvPicPr>
        <p:blipFill>
          <a:blip r:embed="rId2"/>
          <a:stretch>
            <a:fillRect/>
          </a:stretch>
        </p:blipFill>
        <p:spPr>
          <a:xfrm>
            <a:off x="3401307" y="3992007"/>
            <a:ext cx="1091705" cy="801505"/>
          </a:xfrm>
          <a:prstGeom prst="rect">
            <a:avLst/>
          </a:prstGeom>
        </p:spPr>
      </p:pic>
      <p:pic>
        <p:nvPicPr>
          <p:cNvPr id="6" name="Picture 5">
            <a:extLst>
              <a:ext uri="{FF2B5EF4-FFF2-40B4-BE49-F238E27FC236}">
                <a16:creationId xmlns:a16="http://schemas.microsoft.com/office/drawing/2014/main" id="{FEF80206-132B-40CB-B232-44EA1BD07C42}"/>
              </a:ext>
            </a:extLst>
          </p:cNvPr>
          <p:cNvPicPr>
            <a:picLocks noChangeAspect="1"/>
          </p:cNvPicPr>
          <p:nvPr/>
        </p:nvPicPr>
        <p:blipFill>
          <a:blip r:embed="rId3"/>
          <a:stretch>
            <a:fillRect/>
          </a:stretch>
        </p:blipFill>
        <p:spPr>
          <a:xfrm>
            <a:off x="4922520" y="1755537"/>
            <a:ext cx="3653289" cy="1978263"/>
          </a:xfrm>
          <a:prstGeom prst="rect">
            <a:avLst/>
          </a:prstGeom>
        </p:spPr>
      </p:pic>
    </p:spTree>
    <p:extLst>
      <p:ext uri="{BB962C8B-B14F-4D97-AF65-F5344CB8AC3E}">
        <p14:creationId xmlns:p14="http://schemas.microsoft.com/office/powerpoint/2010/main" val="42388753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EFE109E-E518-4D9F-A6DE-D5DD2E809113}"/>
              </a:ext>
            </a:extLst>
          </p:cNvPr>
          <p:cNvSpPr txBox="1"/>
          <p:nvPr/>
        </p:nvSpPr>
        <p:spPr>
          <a:xfrm>
            <a:off x="245164" y="1539161"/>
            <a:ext cx="8554279" cy="1572418"/>
          </a:xfrm>
          <a:prstGeom prst="rect">
            <a:avLst/>
          </a:prstGeom>
          <a:noFill/>
        </p:spPr>
        <p:txBody>
          <a:bodyPr wrap="square">
            <a:spAutoFit/>
          </a:bodyPr>
          <a:lstStyle/>
          <a:p>
            <a:pPr marL="228600" marR="0">
              <a:lnSpc>
                <a:spcPct val="107000"/>
              </a:lnSpc>
              <a:spcBef>
                <a:spcPts val="0"/>
              </a:spcBef>
              <a:spcAft>
                <a:spcPts val="800"/>
              </a:spcAft>
            </a:pPr>
            <a:r>
              <a:rPr lang="en-US" sz="1800" b="1" dirty="0">
                <a:effectLst/>
                <a:latin typeface="Calibri" panose="020F0502020204030204" pitchFamily="34" charset="0"/>
                <a:ea typeface="Times New Roman" panose="02020603050405020304" pitchFamily="18" charset="0"/>
                <a:cs typeface="Calibri" panose="020F0502020204030204" pitchFamily="34" charset="0"/>
              </a:rPr>
              <a:t>Scrapping: 	Converting unstructured data to structured information</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p>
            <a:pPr marL="228600" marR="0">
              <a:lnSpc>
                <a:spcPct val="107000"/>
              </a:lnSpc>
              <a:spcBef>
                <a:spcPts val="0"/>
              </a:spcBef>
              <a:spcAft>
                <a:spcPts val="800"/>
              </a:spcAft>
            </a:pPr>
            <a:r>
              <a:rPr lang="en-US" sz="1800" b="1" dirty="0">
                <a:effectLst/>
                <a:latin typeface="Calibri" panose="020F0502020204030204" pitchFamily="34" charset="0"/>
                <a:ea typeface="Times New Roman" panose="02020603050405020304" pitchFamily="18" charset="0"/>
                <a:cs typeface="Calibri" panose="020F0502020204030204" pitchFamily="34" charset="0"/>
              </a:rPr>
              <a:t> </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p>
            <a:pPr marL="228600" marR="0">
              <a:lnSpc>
                <a:spcPct val="107000"/>
              </a:lnSpc>
              <a:spcBef>
                <a:spcPts val="0"/>
              </a:spcBef>
              <a:spcAft>
                <a:spcPts val="800"/>
              </a:spcAft>
            </a:pPr>
            <a:r>
              <a:rPr lang="en-US" sz="1800" b="1" dirty="0">
                <a:effectLst/>
                <a:latin typeface="Calibri" panose="020F0502020204030204" pitchFamily="34" charset="0"/>
                <a:ea typeface="Times New Roman" panose="02020603050405020304" pitchFamily="18" charset="0"/>
                <a:cs typeface="Calibri" panose="020F0502020204030204" pitchFamily="34" charset="0"/>
              </a:rPr>
              <a:t>Web Scrapping:	Technique to programmatically extract information from Websites</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p>
            <a:pPr marL="228600" marR="0">
              <a:lnSpc>
                <a:spcPct val="107000"/>
              </a:lnSpc>
              <a:spcBef>
                <a:spcPts val="0"/>
              </a:spcBef>
              <a:spcAft>
                <a:spcPts val="800"/>
              </a:spcAft>
            </a:pPr>
            <a:r>
              <a:rPr lang="en-US" sz="1800" b="1" dirty="0">
                <a:effectLst/>
                <a:latin typeface="Calibri" panose="020F0502020204030204" pitchFamily="34" charset="0"/>
                <a:ea typeface="Times New Roman" panose="02020603050405020304" pitchFamily="18" charset="0"/>
                <a:cs typeface="Calibri" panose="020F0502020204030204" pitchFamily="34" charset="0"/>
              </a:rPr>
              <a:t>				Focuses on converting data from html sites to analyzable data</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7F44F315-5F87-4E3A-B543-821733EF0D91}"/>
              </a:ext>
            </a:extLst>
          </p:cNvPr>
          <p:cNvSpPr txBox="1"/>
          <p:nvPr/>
        </p:nvSpPr>
        <p:spPr>
          <a:xfrm>
            <a:off x="2345635" y="299241"/>
            <a:ext cx="4572000" cy="375552"/>
          </a:xfrm>
          <a:prstGeom prst="rect">
            <a:avLst/>
          </a:prstGeom>
          <a:noFill/>
        </p:spPr>
        <p:txBody>
          <a:bodyPr wrap="square">
            <a:spAutoFit/>
          </a:bodyPr>
          <a:lstStyle/>
          <a:p>
            <a:pPr marL="228600" marR="0" algn="ctr">
              <a:lnSpc>
                <a:spcPct val="107000"/>
              </a:lnSpc>
              <a:spcBef>
                <a:spcPts val="0"/>
              </a:spcBef>
              <a:spcAft>
                <a:spcPts val="800"/>
              </a:spcAft>
            </a:pPr>
            <a:r>
              <a:rPr lang="en-US" sz="1800" b="1" dirty="0">
                <a:effectLst/>
                <a:latin typeface="Calibri" panose="020F0502020204030204" pitchFamily="34" charset="0"/>
                <a:ea typeface="Times New Roman" panose="02020603050405020304" pitchFamily="18" charset="0"/>
                <a:cs typeface="Calibri" panose="020F0502020204030204" pitchFamily="34" charset="0"/>
              </a:rPr>
              <a:t>WEB SCRAPPING WITH PYTHON</a:t>
            </a:r>
            <a:endParaRPr lang="en-US"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33115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67069D0-8072-49AB-A9FE-C8164DC326A6}"/>
              </a:ext>
            </a:extLst>
          </p:cNvPr>
          <p:cNvSpPr txBox="1"/>
          <p:nvPr/>
        </p:nvSpPr>
        <p:spPr>
          <a:xfrm>
            <a:off x="178904" y="1171898"/>
            <a:ext cx="4179735" cy="2761718"/>
          </a:xfrm>
          <a:prstGeom prst="rect">
            <a:avLst/>
          </a:prstGeom>
          <a:noFill/>
        </p:spPr>
        <p:txBody>
          <a:bodyPr wrap="square">
            <a:spAutoFit/>
          </a:bodyPr>
          <a:lstStyle/>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From Security perspective</a:t>
            </a:r>
          </a:p>
          <a:p>
            <a:pPr marL="0" marR="0">
              <a:lnSpc>
                <a:spcPct val="107000"/>
              </a:lnSpc>
              <a:spcBef>
                <a:spcPts val="0"/>
              </a:spcBef>
              <a:spcAft>
                <a:spcPts val="800"/>
              </a:spcAft>
            </a:pP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45720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•Offensive: Gathering information before an attack</a:t>
            </a:r>
          </a:p>
          <a:p>
            <a:pPr marL="0" marR="0" indent="457200">
              <a:lnSpc>
                <a:spcPct val="107000"/>
              </a:lnSpc>
              <a:spcBef>
                <a:spcPts val="0"/>
              </a:spcBef>
              <a:spcAft>
                <a:spcPts val="800"/>
              </a:spcAft>
            </a:pP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45720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•Defensive: Learning about attacks against the company.</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AFE8BED6-B03F-43F3-ACE5-03C411911BC9}"/>
              </a:ext>
            </a:extLst>
          </p:cNvPr>
          <p:cNvSpPr txBox="1"/>
          <p:nvPr/>
        </p:nvSpPr>
        <p:spPr>
          <a:xfrm>
            <a:off x="4684643" y="1171898"/>
            <a:ext cx="4572000" cy="3061864"/>
          </a:xfrm>
          <a:prstGeom prst="rect">
            <a:avLst/>
          </a:prstGeom>
          <a:noFill/>
        </p:spPr>
        <p:txBody>
          <a:bodyPr wrap="square">
            <a:spAutoFit/>
          </a:bodyPr>
          <a:lstStyle/>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From state perspective:</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marL="0" marR="0">
              <a:lnSpc>
                <a:spcPct val="107000"/>
              </a:lnSpc>
              <a:spcBef>
                <a:spcPts val="0"/>
              </a:spcBef>
              <a:spcAft>
                <a:spcPts val="800"/>
              </a:spcAft>
            </a:pPr>
            <a:endParaRPr lang="en-US" dirty="0">
              <a:latin typeface="Calibri" panose="020F0502020204030204" pitchFamily="34" charset="0"/>
              <a:ea typeface="Times New Roman" panose="02020603050405020304" pitchFamily="18" charset="0"/>
              <a:cs typeface="Calibri" panose="020F050202020403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	• Active: Interactive Session for Information GATHERING</a:t>
            </a:r>
          </a:p>
          <a:p>
            <a:pPr marL="0" marR="0">
              <a:lnSpc>
                <a:spcPct val="107000"/>
              </a:lnSpc>
              <a:spcBef>
                <a:spcPts val="0"/>
              </a:spcBef>
              <a:spcAft>
                <a:spcPts val="800"/>
              </a:spcAft>
            </a:pP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	• Passive: Use publicly available information without interactive with target</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8588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7C685E0-CB72-43AA-B41F-25A664EB2546}"/>
              </a:ext>
            </a:extLst>
          </p:cNvPr>
          <p:cNvSpPr txBox="1"/>
          <p:nvPr/>
        </p:nvSpPr>
        <p:spPr>
          <a:xfrm>
            <a:off x="426720" y="506650"/>
            <a:ext cx="3425952" cy="2580322"/>
          </a:xfrm>
          <a:prstGeom prst="rect">
            <a:avLst/>
          </a:prstGeom>
          <a:noFill/>
        </p:spPr>
        <p:txBody>
          <a:bodyPr wrap="square">
            <a:spAutoFit/>
          </a:bodyPr>
          <a:lstStyle/>
          <a:p>
            <a:pPr marL="228600" marR="0">
              <a:lnSpc>
                <a:spcPct val="107000"/>
              </a:lnSpc>
              <a:spcBef>
                <a:spcPts val="0"/>
              </a:spcBef>
              <a:spcAft>
                <a:spcPts val="800"/>
              </a:spcAft>
            </a:pPr>
            <a:r>
              <a:rPr lang="en-US" sz="1200" b="1" dirty="0">
                <a:effectLst/>
                <a:latin typeface="Calibri" panose="020F0502020204030204" pitchFamily="34" charset="0"/>
                <a:ea typeface="Times New Roman" panose="02020603050405020304" pitchFamily="18" charset="0"/>
                <a:cs typeface="Calibri" panose="020F0502020204030204" pitchFamily="34" charset="0"/>
              </a:rPr>
              <a:t>Fetching the data:</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pPr>
            <a:r>
              <a:rPr lang="en-US" sz="1200" b="1" dirty="0">
                <a:effectLst/>
                <a:latin typeface="Calibri" panose="020F0502020204030204" pitchFamily="34" charset="0"/>
                <a:ea typeface="Times New Roman" panose="02020603050405020304" pitchFamily="18" charset="0"/>
                <a:cs typeface="Calibri" panose="020F0502020204030204" pitchFamily="34" charset="0"/>
              </a:rPr>
              <a:t>Involves finding URL and endpoint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pPr>
            <a:r>
              <a:rPr lang="en-US" sz="1200" b="1" dirty="0">
                <a:effectLst/>
                <a:latin typeface="Calibri" panose="020F0502020204030204" pitchFamily="34" charset="0"/>
                <a:ea typeface="Times New Roman" panose="02020603050405020304" pitchFamily="18" charset="0"/>
                <a:cs typeface="Calibri" panose="020F0502020204030204" pitchFamily="34" charset="0"/>
              </a:rPr>
              <a:t>Sending HTTP requests to collect data</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914400" marR="0">
              <a:lnSpc>
                <a:spcPct val="107000"/>
              </a:lnSpc>
              <a:spcBef>
                <a:spcPts val="0"/>
              </a:spcBef>
              <a:spcAft>
                <a:spcPts val="800"/>
              </a:spcAft>
            </a:pPr>
            <a:r>
              <a:rPr lang="en-US" sz="1200" b="1" dirty="0">
                <a:effectLst/>
                <a:latin typeface="Calibri" panose="020F0502020204030204" pitchFamily="34" charset="0"/>
                <a:ea typeface="Times New Roman" panose="02020603050405020304" pitchFamily="18"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914400" marR="0">
              <a:lnSpc>
                <a:spcPct val="107000"/>
              </a:lnSpc>
              <a:spcBef>
                <a:spcPts val="0"/>
              </a:spcBef>
              <a:spcAft>
                <a:spcPts val="800"/>
              </a:spcAft>
            </a:pPr>
            <a:r>
              <a:rPr lang="en-US" sz="1200" b="1" dirty="0">
                <a:effectLst/>
                <a:latin typeface="Calibri" panose="020F0502020204030204" pitchFamily="34" charset="0"/>
                <a:ea typeface="Times New Roman" panose="02020603050405020304" pitchFamily="18" charset="0"/>
                <a:cs typeface="Calibri" panose="020F0502020204030204" pitchFamily="34" charset="0"/>
              </a:rPr>
              <a:t>Example: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914400" marR="0">
              <a:lnSpc>
                <a:spcPct val="107000"/>
              </a:lnSpc>
              <a:spcBef>
                <a:spcPts val="0"/>
              </a:spcBef>
              <a:spcAft>
                <a:spcPts val="800"/>
              </a:spcAft>
            </a:pPr>
            <a:r>
              <a:rPr lang="en-US" sz="1200" b="1" dirty="0">
                <a:effectLst/>
                <a:latin typeface="Calibri" panose="020F0502020204030204" pitchFamily="34" charset="0"/>
                <a:ea typeface="Times New Roman" panose="02020603050405020304" pitchFamily="18" charset="0"/>
                <a:cs typeface="Calibri" panose="020F0502020204030204" pitchFamily="34" charset="0"/>
              </a:rPr>
              <a:t> “import requests”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914400" marR="0">
              <a:lnSpc>
                <a:spcPct val="107000"/>
              </a:lnSpc>
              <a:spcBef>
                <a:spcPts val="0"/>
              </a:spcBef>
              <a:spcAft>
                <a:spcPts val="800"/>
              </a:spcAft>
            </a:pPr>
            <a:r>
              <a:rPr lang="en-US" sz="1200" b="1" dirty="0">
                <a:effectLst/>
                <a:latin typeface="Calibri" panose="020F0502020204030204" pitchFamily="34" charset="0"/>
                <a:ea typeface="Times New Roman" panose="02020603050405020304" pitchFamily="18" charset="0"/>
                <a:cs typeface="Calibri" panose="020F0502020204030204" pitchFamily="34" charset="0"/>
              </a:rPr>
              <a:t>“data = </a:t>
            </a:r>
            <a:r>
              <a:rPr lang="en-US" sz="1200" b="1" dirty="0" err="1">
                <a:effectLst/>
                <a:latin typeface="Calibri" panose="020F0502020204030204" pitchFamily="34" charset="0"/>
                <a:ea typeface="Times New Roman" panose="02020603050405020304" pitchFamily="18" charset="0"/>
                <a:cs typeface="Calibri" panose="020F0502020204030204" pitchFamily="34" charset="0"/>
              </a:rPr>
              <a:t>requests.get</a:t>
            </a:r>
            <a:r>
              <a:rPr lang="en-US" sz="1200" b="1" dirty="0">
                <a:effectLst/>
                <a:latin typeface="Calibri" panose="020F0502020204030204" pitchFamily="34" charset="0"/>
                <a:ea typeface="Times New Roman" panose="02020603050405020304" pitchFamily="18" charset="0"/>
                <a:cs typeface="Calibri" panose="020F0502020204030204" pitchFamily="34" charset="0"/>
              </a:rPr>
              <a:t>(‘www.google.com’)”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914400" marR="0">
              <a:lnSpc>
                <a:spcPct val="107000"/>
              </a:lnSpc>
              <a:spcBef>
                <a:spcPts val="0"/>
              </a:spcBef>
              <a:spcAft>
                <a:spcPts val="800"/>
              </a:spcAft>
            </a:pPr>
            <a:r>
              <a:rPr lang="en-US" sz="1200" b="1" dirty="0">
                <a:effectLst/>
                <a:latin typeface="Calibri" panose="020F0502020204030204" pitchFamily="34" charset="0"/>
                <a:ea typeface="Times New Roman" panose="02020603050405020304" pitchFamily="18" charset="0"/>
                <a:cs typeface="Calibri" panose="020F0502020204030204" pitchFamily="34" charset="0"/>
              </a:rPr>
              <a:t>“html=</a:t>
            </a:r>
            <a:r>
              <a:rPr lang="en-US" sz="1200" b="1" dirty="0" err="1">
                <a:effectLst/>
                <a:latin typeface="Calibri" panose="020F0502020204030204" pitchFamily="34" charset="0"/>
                <a:ea typeface="Times New Roman" panose="02020603050405020304" pitchFamily="18" charset="0"/>
                <a:cs typeface="Calibri" panose="020F0502020204030204" pitchFamily="34" charset="0"/>
              </a:rPr>
              <a:t>data.content</a:t>
            </a:r>
            <a:r>
              <a:rPr lang="en-US" sz="1200" b="1" dirty="0">
                <a:effectLst/>
                <a:latin typeface="Calibri" panose="020F0502020204030204" pitchFamily="34" charset="0"/>
                <a:ea typeface="Times New Roman" panose="02020603050405020304" pitchFamily="18" charset="0"/>
                <a:cs typeface="Calibri" panose="020F0502020204030204" pitchFamily="34" charset="0"/>
              </a:rPr>
              <a: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7CF39121-1189-4EEB-B384-32B1214757B9}"/>
              </a:ext>
            </a:extLst>
          </p:cNvPr>
          <p:cNvSpPr txBox="1"/>
          <p:nvPr/>
        </p:nvSpPr>
        <p:spPr>
          <a:xfrm>
            <a:off x="4712208" y="506650"/>
            <a:ext cx="3749040" cy="2580322"/>
          </a:xfrm>
          <a:prstGeom prst="rect">
            <a:avLst/>
          </a:prstGeom>
          <a:noFill/>
        </p:spPr>
        <p:txBody>
          <a:bodyPr wrap="square">
            <a:spAutoFit/>
          </a:bodyPr>
          <a:lstStyle/>
          <a:p>
            <a:pPr marL="0" marR="0" indent="228600">
              <a:lnSpc>
                <a:spcPct val="107000"/>
              </a:lnSpc>
              <a:spcBef>
                <a:spcPts val="0"/>
              </a:spcBef>
              <a:spcAft>
                <a:spcPts val="800"/>
              </a:spcAft>
            </a:pPr>
            <a:r>
              <a:rPr lang="en-US" sz="1200" b="1" dirty="0">
                <a:effectLst/>
                <a:latin typeface="Calibri" panose="020F0502020204030204" pitchFamily="34" charset="0"/>
                <a:ea typeface="Times New Roman" panose="02020603050405020304" pitchFamily="18" charset="0"/>
                <a:cs typeface="Calibri" panose="020F0502020204030204" pitchFamily="34" charset="0"/>
              </a:rPr>
              <a:t>Parsing the data:</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pPr>
            <a:r>
              <a:rPr lang="en-US" sz="1200" b="1" dirty="0">
                <a:effectLst/>
                <a:latin typeface="Calibri" panose="020F0502020204030204" pitchFamily="34" charset="0"/>
                <a:ea typeface="Times New Roman" panose="02020603050405020304" pitchFamily="18" charset="0"/>
                <a:cs typeface="Calibri" panose="020F0502020204030204" pitchFamily="34" charset="0"/>
              </a:rPr>
              <a:t>Methods to search, navigate and select data items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200" b="1" dirty="0">
                <a:effectLst/>
                <a:latin typeface="Calibri" panose="020F0502020204030204" pitchFamily="34" charset="0"/>
                <a:ea typeface="Times New Roman" panose="02020603050405020304" pitchFamily="18"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200" b="1" dirty="0">
                <a:effectLst/>
                <a:latin typeface="Calibri" panose="020F0502020204030204" pitchFamily="34" charset="0"/>
                <a:ea typeface="Times New Roman" panose="02020603050405020304" pitchFamily="18"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914400" marR="0">
              <a:lnSpc>
                <a:spcPct val="107000"/>
              </a:lnSpc>
              <a:spcBef>
                <a:spcPts val="0"/>
              </a:spcBef>
              <a:spcAft>
                <a:spcPts val="800"/>
              </a:spcAft>
            </a:pPr>
            <a:r>
              <a:rPr lang="en-US" sz="1200" b="1" dirty="0">
                <a:effectLst/>
                <a:latin typeface="Calibri" panose="020F0502020204030204" pitchFamily="34" charset="0"/>
                <a:ea typeface="Times New Roman" panose="02020603050405020304" pitchFamily="18" charset="0"/>
                <a:cs typeface="Calibri" panose="020F0502020204030204" pitchFamily="34" charset="0"/>
              </a:rPr>
              <a:t>“from bs4 import </a:t>
            </a:r>
            <a:r>
              <a:rPr lang="en-US" sz="1200" b="1" dirty="0" err="1">
                <a:effectLst/>
                <a:latin typeface="Calibri" panose="020F0502020204030204" pitchFamily="34" charset="0"/>
                <a:ea typeface="Times New Roman" panose="02020603050405020304" pitchFamily="18" charset="0"/>
                <a:cs typeface="Calibri" panose="020F0502020204030204" pitchFamily="34" charset="0"/>
              </a:rPr>
              <a:t>BeautifulSoup</a:t>
            </a:r>
            <a:r>
              <a:rPr lang="en-US" sz="1200" b="1" dirty="0">
                <a:effectLst/>
                <a:latin typeface="Calibri" panose="020F0502020204030204" pitchFamily="34" charset="0"/>
                <a:ea typeface="Times New Roman" panose="02020603050405020304" pitchFamily="18" charset="0"/>
                <a:cs typeface="Calibri" panose="020F0502020204030204" pitchFamily="34" charset="0"/>
              </a:rPr>
              <a: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914400" marR="0">
              <a:lnSpc>
                <a:spcPct val="107000"/>
              </a:lnSpc>
              <a:spcBef>
                <a:spcPts val="0"/>
              </a:spcBef>
              <a:spcAft>
                <a:spcPts val="800"/>
              </a:spcAft>
            </a:pPr>
            <a:r>
              <a:rPr lang="en-US" sz="1200" b="1" dirty="0">
                <a:effectLst/>
                <a:latin typeface="Calibri" panose="020F0502020204030204" pitchFamily="34" charset="0"/>
                <a:ea typeface="Times New Roman" panose="02020603050405020304" pitchFamily="18" charset="0"/>
                <a:cs typeface="Calibri" panose="020F0502020204030204" pitchFamily="34" charset="0"/>
              </a:rPr>
              <a:t>“Soup=</a:t>
            </a:r>
            <a:r>
              <a:rPr lang="en-US" sz="1200" b="1" dirty="0" err="1">
                <a:effectLst/>
                <a:latin typeface="Calibri" panose="020F0502020204030204" pitchFamily="34" charset="0"/>
                <a:ea typeface="Times New Roman" panose="02020603050405020304" pitchFamily="18" charset="0"/>
                <a:cs typeface="Calibri" panose="020F0502020204030204" pitchFamily="34" charset="0"/>
              </a:rPr>
              <a:t>BeautifulSoup</a:t>
            </a:r>
            <a:r>
              <a:rPr lang="en-US" sz="1200" b="1" dirty="0">
                <a:effectLst/>
                <a:latin typeface="Calibri" panose="020F0502020204030204" pitchFamily="34" charset="0"/>
                <a:ea typeface="Times New Roman" panose="02020603050405020304" pitchFamily="18" charset="0"/>
                <a:cs typeface="Calibri" panose="020F0502020204030204" pitchFamily="34" charset="0"/>
              </a:rPr>
              <a:t>(html,’</a:t>
            </a:r>
            <a:r>
              <a:rPr lang="en-US" sz="1200" b="1" dirty="0" err="1">
                <a:effectLst/>
                <a:latin typeface="Calibri" panose="020F0502020204030204" pitchFamily="34" charset="0"/>
                <a:ea typeface="Times New Roman" panose="02020603050405020304" pitchFamily="18" charset="0"/>
                <a:cs typeface="Calibri" panose="020F0502020204030204" pitchFamily="34" charset="0"/>
              </a:rPr>
              <a:t>html.parser</a:t>
            </a:r>
            <a:r>
              <a:rPr lang="en-US" sz="1200" b="1" dirty="0">
                <a:effectLst/>
                <a:latin typeface="Calibri" panose="020F0502020204030204" pitchFamily="34" charset="0"/>
                <a:ea typeface="Times New Roman" panose="02020603050405020304" pitchFamily="18" charset="0"/>
                <a:cs typeface="Calibri" panose="020F0502020204030204" pitchFamily="34" charset="0"/>
              </a:rPr>
              <a: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914400" marR="0">
              <a:lnSpc>
                <a:spcPct val="107000"/>
              </a:lnSpc>
              <a:spcBef>
                <a:spcPts val="0"/>
              </a:spcBef>
              <a:spcAft>
                <a:spcPts val="800"/>
              </a:spcAft>
            </a:pPr>
            <a:r>
              <a:rPr lang="en-US" sz="1200" b="1" dirty="0" err="1">
                <a:effectLst/>
                <a:latin typeface="Calibri" panose="020F0502020204030204" pitchFamily="34" charset="0"/>
                <a:ea typeface="Times New Roman" panose="02020603050405020304" pitchFamily="18" charset="0"/>
                <a:cs typeface="Calibri" panose="020F0502020204030204" pitchFamily="34" charset="0"/>
              </a:rPr>
              <a:t>divtag</a:t>
            </a:r>
            <a:r>
              <a:rPr lang="en-US" sz="1200" b="1" dirty="0">
                <a:effectLst/>
                <a:latin typeface="Calibri" panose="020F0502020204030204" pitchFamily="34" charset="0"/>
                <a:ea typeface="Times New Roman" panose="02020603050405020304" pitchFamily="18" charset="0"/>
                <a:cs typeface="Calibri" panose="020F0502020204030204" pitchFamily="34" charset="0"/>
              </a:rPr>
              <a:t>=</a:t>
            </a:r>
            <a:r>
              <a:rPr lang="en-US" sz="1200" b="1" dirty="0" err="1">
                <a:effectLst/>
                <a:latin typeface="Calibri" panose="020F0502020204030204" pitchFamily="34" charset="0"/>
                <a:ea typeface="Times New Roman" panose="02020603050405020304" pitchFamily="18" charset="0"/>
                <a:cs typeface="Calibri" panose="020F0502020204030204" pitchFamily="34" charset="0"/>
              </a:rPr>
              <a:t>soup.findAll</a:t>
            </a:r>
            <a:r>
              <a:rPr lang="en-US" sz="1200" b="1" dirty="0">
                <a:effectLst/>
                <a:latin typeface="Calibri" panose="020F0502020204030204" pitchFamily="34" charset="0"/>
                <a:ea typeface="Times New Roman" panose="02020603050405020304" pitchFamily="18" charset="0"/>
                <a:cs typeface="Calibri" panose="020F0502020204030204" pitchFamily="34" charset="0"/>
              </a:rPr>
              <a:t>('div',{'</a:t>
            </a:r>
            <a:r>
              <a:rPr lang="en-US" sz="1200" b="1" dirty="0" err="1">
                <a:effectLst/>
                <a:latin typeface="Calibri" panose="020F0502020204030204" pitchFamily="34" charset="0"/>
                <a:ea typeface="Times New Roman" panose="02020603050405020304" pitchFamily="18" charset="0"/>
                <a:cs typeface="Calibri" panose="020F0502020204030204" pitchFamily="34" charset="0"/>
              </a:rPr>
              <a:t>class':'result</a:t>
            </a:r>
            <a:r>
              <a:rPr lang="en-US" sz="1200" b="1" dirty="0">
                <a:effectLst/>
                <a:latin typeface="Calibri" panose="020F0502020204030204" pitchFamily="34" charset="0"/>
                <a:ea typeface="Times New Roman" panose="02020603050405020304" pitchFamily="18" charset="0"/>
                <a:cs typeface="Calibri" panose="020F0502020204030204" pitchFamily="34" charset="0"/>
              </a:rPr>
              <a: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914400" marR="0">
              <a:lnSpc>
                <a:spcPct val="107000"/>
              </a:lnSpc>
              <a:spcBef>
                <a:spcPts val="0"/>
              </a:spcBef>
              <a:spcAft>
                <a:spcPts val="800"/>
              </a:spcAft>
            </a:pPr>
            <a:r>
              <a:rPr lang="en-US" sz="1200" b="1" dirty="0">
                <a:effectLst/>
                <a:latin typeface="Calibri" panose="020F0502020204030204" pitchFamily="34" charset="0"/>
                <a:ea typeface="Times New Roman" panose="02020603050405020304" pitchFamily="18" charset="0"/>
                <a:cs typeface="Calibri" panose="020F0502020204030204" pitchFamily="34" charset="0"/>
              </a:rPr>
              <a:t>	</a:t>
            </a:r>
            <a:r>
              <a:rPr lang="en-US" sz="1200" b="1" dirty="0" err="1">
                <a:effectLst/>
                <a:latin typeface="Calibri" panose="020F0502020204030204" pitchFamily="34" charset="0"/>
                <a:ea typeface="Times New Roman" panose="02020603050405020304" pitchFamily="18" charset="0"/>
                <a:cs typeface="Calibri" panose="020F0502020204030204" pitchFamily="34" charset="0"/>
              </a:rPr>
              <a:t>links_a</a:t>
            </a:r>
            <a:r>
              <a:rPr lang="en-US" sz="1200" b="1" dirty="0">
                <a:effectLst/>
                <a:latin typeface="Calibri" panose="020F0502020204030204" pitchFamily="34" charset="0"/>
                <a:ea typeface="Times New Roman" panose="02020603050405020304" pitchFamily="18" charset="0"/>
                <a:cs typeface="Calibri" panose="020F0502020204030204" pitchFamily="34" charset="0"/>
              </a:rPr>
              <a:t>=</a:t>
            </a:r>
            <a:r>
              <a:rPr lang="en-US" sz="1200" b="1" dirty="0" err="1">
                <a:effectLst/>
                <a:latin typeface="Calibri" panose="020F0502020204030204" pitchFamily="34" charset="0"/>
                <a:ea typeface="Times New Roman" panose="02020603050405020304" pitchFamily="18" charset="0"/>
                <a:cs typeface="Calibri" panose="020F0502020204030204" pitchFamily="34" charset="0"/>
              </a:rPr>
              <a:t>soup.find_all</a:t>
            </a:r>
            <a:r>
              <a:rPr lang="en-US" sz="1200" b="1" dirty="0">
                <a:effectLst/>
                <a:latin typeface="Calibri" panose="020F0502020204030204" pitchFamily="34" charset="0"/>
                <a:ea typeface="Times New Roman" panose="02020603050405020304" pitchFamily="18" charset="0"/>
                <a:cs typeface="Calibri" panose="020F0502020204030204" pitchFamily="34" charset="0"/>
              </a:rPr>
              <a:t>('a')</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C57B4C07-3919-4EE8-85A3-AC8579DC20F3}"/>
              </a:ext>
            </a:extLst>
          </p:cNvPr>
          <p:cNvSpPr txBox="1"/>
          <p:nvPr/>
        </p:nvSpPr>
        <p:spPr>
          <a:xfrm>
            <a:off x="140208" y="3877668"/>
            <a:ext cx="4572000" cy="671915"/>
          </a:xfrm>
          <a:prstGeom prst="rect">
            <a:avLst/>
          </a:prstGeom>
          <a:noFill/>
        </p:spPr>
        <p:txBody>
          <a:bodyPr wrap="square">
            <a:spAutoFit/>
          </a:bodyPr>
          <a:lstStyle/>
          <a:p>
            <a:pPr marL="0" marR="0">
              <a:lnSpc>
                <a:spcPct val="107000"/>
              </a:lnSpc>
              <a:spcBef>
                <a:spcPts val="0"/>
              </a:spcBef>
              <a:spcAft>
                <a:spcPts val="800"/>
              </a:spcAft>
            </a:pPr>
            <a:r>
              <a:rPr lang="en-US" sz="1800" i="1" dirty="0">
                <a:effectLst/>
                <a:latin typeface="Calibri" panose="020F0502020204030204" pitchFamily="34" charset="0"/>
                <a:ea typeface="Times New Roman" panose="02020603050405020304" pitchFamily="18" charset="0"/>
                <a:cs typeface="Calibri" panose="020F0502020204030204" pitchFamily="34" charset="0"/>
              </a:rPr>
              <a:t>Requests is Python library to perform HTTP requests and retrieve data from </a:t>
            </a:r>
            <a:r>
              <a:rPr lang="en-US" sz="1800" i="1" dirty="0" err="1">
                <a:effectLst/>
                <a:latin typeface="Calibri" panose="020F0502020204030204" pitchFamily="34" charset="0"/>
                <a:ea typeface="Times New Roman" panose="02020603050405020304" pitchFamily="18" charset="0"/>
                <a:cs typeface="Calibri" panose="020F0502020204030204" pitchFamily="34" charset="0"/>
              </a:rPr>
              <a:t>url</a:t>
            </a:r>
            <a:r>
              <a:rPr lang="en-US" sz="1800" i="1" dirty="0">
                <a:effectLst/>
                <a:latin typeface="Calibri" panose="020F0502020204030204" pitchFamily="34" charset="0"/>
                <a:ea typeface="Times New Roman" panose="02020603050405020304" pitchFamily="18" charset="0"/>
                <a:cs typeface="Calibri" panose="020F0502020204030204" pitchFamily="34" charset="0"/>
              </a:rPr>
              <a:t> endpoints.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B575951C-E4C2-4C25-BB99-42AF716B1190}"/>
              </a:ext>
            </a:extLst>
          </p:cNvPr>
          <p:cNvSpPr txBox="1"/>
          <p:nvPr/>
        </p:nvSpPr>
        <p:spPr>
          <a:xfrm>
            <a:off x="4572000" y="3668572"/>
            <a:ext cx="4572000" cy="968278"/>
          </a:xfrm>
          <a:prstGeom prst="rect">
            <a:avLst/>
          </a:prstGeom>
          <a:noFill/>
        </p:spPr>
        <p:txBody>
          <a:bodyPr wrap="square">
            <a:spAutoFit/>
          </a:bodyPr>
          <a:lstStyle/>
          <a:p>
            <a:pPr marL="0" marR="0">
              <a:lnSpc>
                <a:spcPct val="107000"/>
              </a:lnSpc>
              <a:spcBef>
                <a:spcPts val="0"/>
              </a:spcBef>
              <a:spcAft>
                <a:spcPts val="800"/>
              </a:spcAft>
            </a:pPr>
            <a:r>
              <a:rPr lang="en-US" sz="1800" i="1" dirty="0">
                <a:effectLst/>
                <a:latin typeface="Calibri" panose="020F0502020204030204" pitchFamily="34" charset="0"/>
                <a:ea typeface="Times New Roman" panose="02020603050405020304" pitchFamily="18" charset="0"/>
                <a:cs typeface="Calibri" panose="020F0502020204030204" pitchFamily="34" charset="0"/>
              </a:rPr>
              <a:t>Beautiful Soup is a Python library for getting data out of HTML, XML, and other markup languages.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31907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0576AB9-B5B7-4062-B60F-AB93989C6AC1}"/>
              </a:ext>
            </a:extLst>
          </p:cNvPr>
          <p:cNvSpPr txBox="1"/>
          <p:nvPr/>
        </p:nvSpPr>
        <p:spPr>
          <a:xfrm>
            <a:off x="4263894" y="176279"/>
            <a:ext cx="4431792" cy="4370748"/>
          </a:xfrm>
          <a:prstGeom prst="rect">
            <a:avLst/>
          </a:prstGeom>
          <a:noFill/>
        </p:spPr>
        <p:txBody>
          <a:bodyPr wrap="square">
            <a:spAutoFit/>
          </a:bodyPr>
          <a:lstStyle/>
          <a:p>
            <a:pPr marL="457200" marR="0">
              <a:lnSpc>
                <a:spcPct val="107000"/>
              </a:lnSpc>
              <a:spcBef>
                <a:spcPts val="0"/>
              </a:spcBef>
              <a:spcAft>
                <a:spcPts val="800"/>
              </a:spcAft>
            </a:pPr>
            <a:r>
              <a:rPr lang="en-US" sz="1600" b="1" dirty="0">
                <a:effectLst/>
                <a:latin typeface="Calibri" panose="020F0502020204030204" pitchFamily="34" charset="0"/>
                <a:ea typeface="Times New Roman" panose="02020603050405020304" pitchFamily="18" charset="0"/>
                <a:cs typeface="Calibri" panose="020F0502020204030204" pitchFamily="34" charset="0"/>
              </a:rPr>
              <a:t> </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07000"/>
              </a:lnSpc>
              <a:spcBef>
                <a:spcPts val="0"/>
              </a:spcBef>
              <a:spcAft>
                <a:spcPts val="800"/>
              </a:spcAft>
            </a:pPr>
            <a:r>
              <a:rPr lang="en-US" sz="1600" b="1" dirty="0">
                <a:effectLst/>
                <a:latin typeface="Calibri" panose="020F0502020204030204" pitchFamily="34" charset="0"/>
                <a:ea typeface="Times New Roman" panose="02020603050405020304" pitchFamily="18" charset="0"/>
                <a:cs typeface="Calibri" panose="020F0502020204030204" pitchFamily="34" charset="0"/>
              </a:rPr>
              <a:t>LABS:</a:t>
            </a:r>
          </a:p>
          <a:p>
            <a:pPr marL="457200" marR="0">
              <a:lnSpc>
                <a:spcPct val="107000"/>
              </a:lnSpc>
              <a:spcBef>
                <a:spcPts val="0"/>
              </a:spcBef>
              <a:spcAft>
                <a:spcPts val="800"/>
              </a:spcAft>
            </a:pPr>
            <a:r>
              <a:rPr lang="en-US" sz="1600" b="1" dirty="0">
                <a:latin typeface="Calibri" panose="020F0502020204030204" pitchFamily="34" charset="0"/>
                <a:ea typeface="Times New Roman" panose="02020603050405020304" pitchFamily="18" charset="0"/>
                <a:cs typeface="Calibri" panose="020F0502020204030204" pitchFamily="34" charset="0"/>
              </a:rPr>
              <a:t>Instagram Scraping</a:t>
            </a:r>
          </a:p>
          <a:p>
            <a:pPr marL="457200" marR="0">
              <a:lnSpc>
                <a:spcPct val="107000"/>
              </a:lnSpc>
              <a:spcBef>
                <a:spcPts val="0"/>
              </a:spcBef>
              <a:spcAft>
                <a:spcPts val="800"/>
              </a:spcAft>
            </a:pPr>
            <a:r>
              <a:rPr lang="en-US" sz="1600" b="1" dirty="0" err="1">
                <a:effectLst/>
                <a:latin typeface="Calibri" panose="020F0502020204030204" pitchFamily="34" charset="0"/>
                <a:ea typeface="Times New Roman" panose="02020603050405020304" pitchFamily="18" charset="0"/>
                <a:cs typeface="Calibri" panose="020F0502020204030204" pitchFamily="34" charset="0"/>
              </a:rPr>
              <a:t>Pastebin</a:t>
            </a:r>
            <a:r>
              <a:rPr lang="en-US" sz="1600" b="1" dirty="0">
                <a:effectLst/>
                <a:latin typeface="Calibri" panose="020F0502020204030204" pitchFamily="34" charset="0"/>
                <a:ea typeface="Times New Roman" panose="02020603050405020304" pitchFamily="18" charset="0"/>
                <a:cs typeface="Calibri" panose="020F0502020204030204" pitchFamily="34" charset="0"/>
              </a:rPr>
              <a:t> Bot</a:t>
            </a:r>
          </a:p>
          <a:p>
            <a:pPr marL="457200" marR="0">
              <a:lnSpc>
                <a:spcPct val="107000"/>
              </a:lnSpc>
              <a:spcBef>
                <a:spcPts val="0"/>
              </a:spcBef>
              <a:spcAft>
                <a:spcPts val="800"/>
              </a:spcAft>
            </a:pPr>
            <a:r>
              <a:rPr lang="en-US" sz="1600" b="1" dirty="0">
                <a:latin typeface="Calibri" panose="020F0502020204030204" pitchFamily="34" charset="0"/>
                <a:ea typeface="Times New Roman" panose="02020603050405020304" pitchFamily="18" charset="0"/>
                <a:cs typeface="Calibri" panose="020F0502020204030204" pitchFamily="34" charset="0"/>
              </a:rPr>
              <a:t>Extracting domain </a:t>
            </a:r>
            <a:r>
              <a:rPr lang="en-US" sz="1600" b="1" dirty="0" err="1">
                <a:latin typeface="Calibri" panose="020F0502020204030204" pitchFamily="34" charset="0"/>
                <a:ea typeface="Times New Roman" panose="02020603050405020304" pitchFamily="18" charset="0"/>
                <a:cs typeface="Calibri" panose="020F0502020204030204" pitchFamily="34" charset="0"/>
              </a:rPr>
              <a:t>dns</a:t>
            </a:r>
            <a:r>
              <a:rPr lang="en-US" sz="1600" b="1" dirty="0">
                <a:latin typeface="Calibri" panose="020F0502020204030204" pitchFamily="34" charset="0"/>
                <a:ea typeface="Times New Roman" panose="02020603050405020304" pitchFamily="18" charset="0"/>
                <a:cs typeface="Calibri" panose="020F0502020204030204" pitchFamily="34" charset="0"/>
              </a:rPr>
              <a:t> records</a:t>
            </a:r>
          </a:p>
          <a:p>
            <a:pPr marL="457200">
              <a:lnSpc>
                <a:spcPct val="107000"/>
              </a:lnSpc>
              <a:spcBef>
                <a:spcPts val="0"/>
              </a:spcBef>
              <a:spcAft>
                <a:spcPts val="800"/>
              </a:spcAft>
            </a:pPr>
            <a:r>
              <a:rPr lang="en-US" sz="1600" b="1" dirty="0" err="1">
                <a:latin typeface="Calibri" panose="020F0502020204030204" pitchFamily="34" charset="0"/>
                <a:ea typeface="Times New Roman" panose="02020603050405020304" pitchFamily="18" charset="0"/>
                <a:cs typeface="Calibri" panose="020F0502020204030204" pitchFamily="34" charset="0"/>
              </a:rPr>
              <a:t>Github</a:t>
            </a:r>
            <a:r>
              <a:rPr lang="en-US" sz="1600" b="1" dirty="0">
                <a:latin typeface="Calibri" panose="020F0502020204030204" pitchFamily="34" charset="0"/>
                <a:ea typeface="Times New Roman" panose="02020603050405020304" pitchFamily="18" charset="0"/>
                <a:cs typeface="Calibri" panose="020F0502020204030204" pitchFamily="34" charset="0"/>
              </a:rPr>
              <a:t> Scrapping</a:t>
            </a:r>
            <a:endParaRPr lang="en-US" sz="1600" b="1" dirty="0">
              <a:effectLst/>
              <a:latin typeface="Calibri" panose="020F0502020204030204" pitchFamily="34" charset="0"/>
              <a:ea typeface="Times New Roman" panose="02020603050405020304" pitchFamily="18" charset="0"/>
              <a:cs typeface="Calibri" panose="020F0502020204030204" pitchFamily="34" charset="0"/>
            </a:endParaRPr>
          </a:p>
          <a:p>
            <a:pPr marL="457200">
              <a:lnSpc>
                <a:spcPct val="107000"/>
              </a:lnSpc>
              <a:spcBef>
                <a:spcPts val="0"/>
              </a:spcBef>
              <a:spcAft>
                <a:spcPts val="800"/>
              </a:spcAft>
            </a:pPr>
            <a:r>
              <a:rPr lang="en-US" sz="1600" b="1" dirty="0">
                <a:latin typeface="Calibri" panose="020F0502020204030204" pitchFamily="34" charset="0"/>
                <a:ea typeface="Times New Roman" panose="02020603050405020304" pitchFamily="18" charset="0"/>
                <a:cs typeface="Calibri" panose="020F0502020204030204" pitchFamily="34" charset="0"/>
              </a:rPr>
              <a:t>Scrapping Page links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07000"/>
              </a:lnSpc>
              <a:spcBef>
                <a:spcPts val="0"/>
              </a:spcBef>
              <a:spcAft>
                <a:spcPts val="800"/>
              </a:spcAft>
            </a:pPr>
            <a:r>
              <a:rPr lang="en-US" sz="1600" b="1" dirty="0" err="1">
                <a:effectLst/>
                <a:latin typeface="Calibri" panose="020F0502020204030204" pitchFamily="34" charset="0"/>
                <a:ea typeface="Times New Roman" panose="02020603050405020304" pitchFamily="18" charset="0"/>
                <a:cs typeface="Calibri" panose="020F0502020204030204" pitchFamily="34" charset="0"/>
              </a:rPr>
              <a:t>Wappalyzer</a:t>
            </a:r>
            <a:r>
              <a:rPr lang="en-US" sz="1600" b="1" dirty="0">
                <a:effectLst/>
                <a:latin typeface="Calibri" panose="020F0502020204030204" pitchFamily="34" charset="0"/>
                <a:ea typeface="Times New Roman" panose="02020603050405020304" pitchFamily="18" charset="0"/>
                <a:cs typeface="Calibri" panose="020F0502020204030204" pitchFamily="34" charset="0"/>
              </a:rPr>
              <a:t> python</a:t>
            </a:r>
          </a:p>
          <a:p>
            <a:pPr marL="457200" marR="0">
              <a:lnSpc>
                <a:spcPct val="107000"/>
              </a:lnSpc>
              <a:spcBef>
                <a:spcPts val="0"/>
              </a:spcBef>
              <a:spcAft>
                <a:spcPts val="800"/>
              </a:spcAft>
            </a:pPr>
            <a:r>
              <a:rPr lang="en-US" sz="1600" b="1" dirty="0">
                <a:effectLst/>
                <a:latin typeface="Calibri" panose="020F0502020204030204" pitchFamily="34" charset="0"/>
                <a:ea typeface="Times New Roman" panose="02020603050405020304" pitchFamily="18" charset="0"/>
                <a:cs typeface="Calibri" panose="020F0502020204030204" pitchFamily="34" charset="0"/>
              </a:rPr>
              <a:t>Scraping news from </a:t>
            </a:r>
            <a:r>
              <a:rPr lang="en-US" sz="1600" b="1" dirty="0" err="1">
                <a:effectLst/>
                <a:latin typeface="Calibri" panose="020F0502020204030204" pitchFamily="34" charset="0"/>
                <a:ea typeface="Times New Roman" panose="02020603050405020304" pitchFamily="18" charset="0"/>
                <a:cs typeface="Calibri" panose="020F0502020204030204" pitchFamily="34" charset="0"/>
              </a:rPr>
              <a:t>sumansa</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800"/>
              </a:spcAft>
            </a:pPr>
            <a:r>
              <a:rPr lang="en-US" sz="1600" b="1" dirty="0">
                <a:effectLst/>
                <a:latin typeface="Calibri" panose="020F0502020204030204" pitchFamily="34" charset="0"/>
                <a:ea typeface="Times New Roman" panose="02020603050405020304" pitchFamily="18" charset="0"/>
                <a:cs typeface="Calibri" panose="020F0502020204030204" pitchFamily="34" charset="0"/>
              </a:rPr>
              <a:t>	Perform </a:t>
            </a:r>
            <a:r>
              <a:rPr lang="en-US" sz="1600" b="1" dirty="0" err="1">
                <a:effectLst/>
                <a:latin typeface="Calibri" panose="020F0502020204030204" pitchFamily="34" charset="0"/>
                <a:ea typeface="Times New Roman" panose="02020603050405020304" pitchFamily="18" charset="0"/>
                <a:cs typeface="Calibri" panose="020F0502020204030204" pitchFamily="34" charset="0"/>
              </a:rPr>
              <a:t>whois</a:t>
            </a:r>
            <a:r>
              <a:rPr lang="en-US" sz="1600" b="1" dirty="0">
                <a:effectLst/>
                <a:latin typeface="Calibri" panose="020F0502020204030204" pitchFamily="34" charset="0"/>
                <a:ea typeface="Times New Roman" panose="02020603050405020304" pitchFamily="18" charset="0"/>
                <a:cs typeface="Calibri" panose="020F0502020204030204" pitchFamily="34" charset="0"/>
              </a:rPr>
              <a:t> lookups with python</a:t>
            </a:r>
          </a:p>
          <a:p>
            <a:pPr>
              <a:lnSpc>
                <a:spcPct val="107000"/>
              </a:lnSpc>
              <a:spcBef>
                <a:spcPts val="0"/>
              </a:spcBef>
              <a:spcAft>
                <a:spcPts val="800"/>
              </a:spcAft>
            </a:pPr>
            <a:r>
              <a:rPr lang="en-US" sz="1600" b="1" dirty="0">
                <a:latin typeface="Calibri" panose="020F0502020204030204" pitchFamily="34" charset="0"/>
                <a:ea typeface="Times New Roman" panose="02020603050405020304" pitchFamily="18" charset="0"/>
                <a:cs typeface="Calibri" panose="020F0502020204030204" pitchFamily="34" charset="0"/>
              </a:rPr>
              <a:t>	</a:t>
            </a:r>
            <a:r>
              <a:rPr lang="en-US" sz="1600" b="1" dirty="0">
                <a:effectLst/>
                <a:latin typeface="Calibri" panose="020F0502020204030204" pitchFamily="34" charset="0"/>
                <a:ea typeface="Times New Roman" panose="02020603050405020304" pitchFamily="18" charset="0"/>
                <a:cs typeface="Calibri" panose="020F0502020204030204" pitchFamily="34" charset="0"/>
              </a:rPr>
              <a:t>Extracting </a:t>
            </a:r>
            <a:r>
              <a:rPr lang="en-US" sz="1600" b="1" dirty="0" err="1">
                <a:effectLst/>
                <a:latin typeface="Calibri" panose="020F0502020204030204" pitchFamily="34" charset="0"/>
                <a:ea typeface="Times New Roman" panose="02020603050405020304" pitchFamily="18" charset="0"/>
                <a:cs typeface="Calibri" panose="020F0502020204030204" pitchFamily="34" charset="0"/>
              </a:rPr>
              <a:t>wikileaks</a:t>
            </a:r>
            <a:r>
              <a:rPr lang="en-US" sz="1600" b="1" dirty="0">
                <a:effectLst/>
                <a:latin typeface="Calibri" panose="020F0502020204030204" pitchFamily="34" charset="0"/>
                <a:ea typeface="Times New Roman" panose="02020603050405020304" pitchFamily="18" charset="0"/>
                <a:cs typeface="Calibri" panose="020F0502020204030204" pitchFamily="34" charset="0"/>
              </a:rPr>
              <a:t> data</a:t>
            </a:r>
          </a:p>
          <a:p>
            <a:pPr marL="0" marR="0">
              <a:lnSpc>
                <a:spcPct val="107000"/>
              </a:lnSpc>
              <a:spcBef>
                <a:spcPts val="0"/>
              </a:spcBef>
              <a:spcAft>
                <a:spcPts val="800"/>
              </a:spcAft>
            </a:pP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C1BA89BF-9A87-45E3-BCD5-4FFEAEB8989B}"/>
              </a:ext>
            </a:extLst>
          </p:cNvPr>
          <p:cNvPicPr>
            <a:picLocks noChangeAspect="1"/>
          </p:cNvPicPr>
          <p:nvPr/>
        </p:nvPicPr>
        <p:blipFill>
          <a:blip r:embed="rId2"/>
          <a:stretch>
            <a:fillRect/>
          </a:stretch>
        </p:blipFill>
        <p:spPr>
          <a:xfrm>
            <a:off x="1572507" y="1770245"/>
            <a:ext cx="1091705" cy="801505"/>
          </a:xfrm>
          <a:prstGeom prst="rect">
            <a:avLst/>
          </a:prstGeom>
        </p:spPr>
      </p:pic>
    </p:spTree>
    <p:extLst>
      <p:ext uri="{BB962C8B-B14F-4D97-AF65-F5344CB8AC3E}">
        <p14:creationId xmlns:p14="http://schemas.microsoft.com/office/powerpoint/2010/main" val="30600905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D1CD7B-F59C-4CB7-B6D5-6BA0A5C2671C}"/>
              </a:ext>
            </a:extLst>
          </p:cNvPr>
          <p:cNvPicPr>
            <a:picLocks noChangeAspect="1"/>
          </p:cNvPicPr>
          <p:nvPr/>
        </p:nvPicPr>
        <p:blipFill>
          <a:blip r:embed="rId2"/>
          <a:stretch>
            <a:fillRect/>
          </a:stretch>
        </p:blipFill>
        <p:spPr>
          <a:xfrm>
            <a:off x="339664" y="1835052"/>
            <a:ext cx="4232336" cy="2341163"/>
          </a:xfrm>
          <a:prstGeom prst="rect">
            <a:avLst/>
          </a:prstGeom>
        </p:spPr>
      </p:pic>
      <p:sp>
        <p:nvSpPr>
          <p:cNvPr id="7" name="Rectangle 6">
            <a:extLst>
              <a:ext uri="{FF2B5EF4-FFF2-40B4-BE49-F238E27FC236}">
                <a16:creationId xmlns:a16="http://schemas.microsoft.com/office/drawing/2014/main" id="{ECC11C4D-D149-4BF0-B483-EE7AB2E4361F}"/>
              </a:ext>
            </a:extLst>
          </p:cNvPr>
          <p:cNvSpPr/>
          <p:nvPr/>
        </p:nvSpPr>
        <p:spPr>
          <a:xfrm>
            <a:off x="459286" y="96142"/>
            <a:ext cx="8371202" cy="923330"/>
          </a:xfrm>
          <a:prstGeom prst="rect">
            <a:avLst/>
          </a:prstGeom>
          <a:noFill/>
        </p:spPr>
        <p:txBody>
          <a:bodyPr wrap="none" lIns="91440" tIns="45720" rIns="91440" bIns="45720">
            <a:spAutoFit/>
          </a:bodyPr>
          <a:lstStyle/>
          <a:p>
            <a:pPr algn="ctr"/>
            <a:r>
              <a:rPr lang="en-US" sz="5400" b="1" cap="none" spc="0" dirty="0">
                <a:ln w="12700">
                  <a:solidFill>
                    <a:schemeClr val="accent5"/>
                  </a:solidFill>
                  <a:prstDash val="solid"/>
                </a:ln>
                <a:pattFill prst="ltDnDiag">
                  <a:fgClr>
                    <a:schemeClr val="accent5">
                      <a:lumMod val="60000"/>
                      <a:lumOff val="40000"/>
                    </a:schemeClr>
                  </a:fgClr>
                  <a:bgClr>
                    <a:schemeClr val="bg1"/>
                  </a:bgClr>
                </a:pattFill>
                <a:effectLst/>
                <a:latin typeface="Adobe Devanagari" panose="02040503050201020203" pitchFamily="18" charset="0"/>
                <a:cs typeface="Adobe Devanagari" panose="02040503050201020203" pitchFamily="18" charset="0"/>
              </a:rPr>
              <a:t>Tracking Locations with seeker</a:t>
            </a:r>
            <a:endParaRPr lang="en-US" sz="5400" b="1" cap="none" spc="0" dirty="0">
              <a:ln w="12700">
                <a:solidFill>
                  <a:schemeClr val="accent5"/>
                </a:solidFill>
                <a:prstDash val="solid"/>
              </a:ln>
              <a:pattFill prst="ltDnDiag">
                <a:fgClr>
                  <a:schemeClr val="accent5">
                    <a:lumMod val="60000"/>
                    <a:lumOff val="40000"/>
                  </a:schemeClr>
                </a:fgClr>
                <a:bgClr>
                  <a:schemeClr val="bg1"/>
                </a:bgClr>
              </a:pattFill>
              <a:effectLst/>
            </a:endParaRPr>
          </a:p>
        </p:txBody>
      </p:sp>
      <p:sp>
        <p:nvSpPr>
          <p:cNvPr id="9" name="TextBox 8">
            <a:extLst>
              <a:ext uri="{FF2B5EF4-FFF2-40B4-BE49-F238E27FC236}">
                <a16:creationId xmlns:a16="http://schemas.microsoft.com/office/drawing/2014/main" id="{DB08C78E-6DEF-4FEB-B3F8-89AE3E97B992}"/>
              </a:ext>
            </a:extLst>
          </p:cNvPr>
          <p:cNvSpPr txBox="1"/>
          <p:nvPr/>
        </p:nvSpPr>
        <p:spPr>
          <a:xfrm>
            <a:off x="5001905" y="1420583"/>
            <a:ext cx="3207223" cy="3170099"/>
          </a:xfrm>
          <a:prstGeom prst="rect">
            <a:avLst/>
          </a:prstGeom>
          <a:noFill/>
        </p:spPr>
        <p:txBody>
          <a:bodyPr wrap="square">
            <a:spAutoFit/>
          </a:bodyPr>
          <a:lstStyle/>
          <a:p>
            <a:endParaRPr lang="en-US" sz="1000" dirty="0"/>
          </a:p>
          <a:p>
            <a:r>
              <a:rPr lang="en-US" sz="1000" dirty="0"/>
              <a:t>    Longitude</a:t>
            </a:r>
          </a:p>
          <a:p>
            <a:r>
              <a:rPr lang="en-US" sz="1000" dirty="0"/>
              <a:t>    Latitude</a:t>
            </a:r>
          </a:p>
          <a:p>
            <a:r>
              <a:rPr lang="en-US" sz="1000" dirty="0"/>
              <a:t>    Accuracy</a:t>
            </a:r>
          </a:p>
          <a:p>
            <a:r>
              <a:rPr lang="en-US" sz="1000" dirty="0"/>
              <a:t>    Altitude </a:t>
            </a:r>
          </a:p>
          <a:p>
            <a:r>
              <a:rPr lang="en-US" sz="1000" dirty="0"/>
              <a:t>    Direction</a:t>
            </a:r>
          </a:p>
          <a:p>
            <a:r>
              <a:rPr lang="en-US" sz="1000" dirty="0"/>
              <a:t>    Speed</a:t>
            </a:r>
          </a:p>
          <a:p>
            <a:endParaRPr lang="en-US" sz="1000" dirty="0"/>
          </a:p>
          <a:p>
            <a:r>
              <a:rPr lang="en-US" sz="1000" dirty="0"/>
              <a:t>Along with Location Information we also get Device Information without any permissions :</a:t>
            </a:r>
          </a:p>
          <a:p>
            <a:endParaRPr lang="en-US" sz="1000" dirty="0"/>
          </a:p>
          <a:p>
            <a:r>
              <a:rPr lang="en-US" sz="1000" dirty="0"/>
              <a:t>    Operating System</a:t>
            </a:r>
          </a:p>
          <a:p>
            <a:r>
              <a:rPr lang="en-US" sz="1000" dirty="0"/>
              <a:t>    Platform</a:t>
            </a:r>
          </a:p>
          <a:p>
            <a:r>
              <a:rPr lang="en-US" sz="1000" dirty="0"/>
              <a:t>    Number of CPU Cores</a:t>
            </a:r>
          </a:p>
          <a:p>
            <a:r>
              <a:rPr lang="en-US" sz="1000" dirty="0"/>
              <a:t>    Amount of RAM - Approximate Results</a:t>
            </a:r>
          </a:p>
          <a:p>
            <a:r>
              <a:rPr lang="en-US" sz="1000" dirty="0"/>
              <a:t>    Screen Resolution</a:t>
            </a:r>
          </a:p>
          <a:p>
            <a:r>
              <a:rPr lang="en-US" sz="1000" dirty="0"/>
              <a:t>    GPU information</a:t>
            </a:r>
          </a:p>
          <a:p>
            <a:r>
              <a:rPr lang="en-US" sz="1000" dirty="0"/>
              <a:t>    Browser Name and Version</a:t>
            </a:r>
          </a:p>
          <a:p>
            <a:r>
              <a:rPr lang="en-US" sz="1000" dirty="0"/>
              <a:t>    Public IP Address</a:t>
            </a:r>
          </a:p>
          <a:p>
            <a:r>
              <a:rPr lang="en-US" sz="1000" dirty="0"/>
              <a:t>    IP Address Reconnaissance</a:t>
            </a:r>
          </a:p>
        </p:txBody>
      </p:sp>
    </p:spTree>
    <p:extLst>
      <p:ext uri="{BB962C8B-B14F-4D97-AF65-F5344CB8AC3E}">
        <p14:creationId xmlns:p14="http://schemas.microsoft.com/office/powerpoint/2010/main" val="35749740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8D4BEA4-2CC3-4CF1-AED3-B956A77AF18A}"/>
              </a:ext>
            </a:extLst>
          </p:cNvPr>
          <p:cNvSpPr/>
          <p:nvPr/>
        </p:nvSpPr>
        <p:spPr>
          <a:xfrm>
            <a:off x="3458332" y="232012"/>
            <a:ext cx="1954381" cy="923330"/>
          </a:xfrm>
          <a:prstGeom prst="rect">
            <a:avLst/>
          </a:prstGeom>
          <a:noFill/>
        </p:spPr>
        <p:txBody>
          <a:bodyPr wrap="none" lIns="91440" tIns="45720" rIns="91440" bIns="45720">
            <a:spAutoFit/>
          </a:bodyPr>
          <a:lstStyle/>
          <a:p>
            <a:pPr algn="ctr"/>
            <a:r>
              <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Steps</a:t>
            </a:r>
          </a:p>
        </p:txBody>
      </p:sp>
      <p:sp>
        <p:nvSpPr>
          <p:cNvPr id="4" name="TextBox 3">
            <a:extLst>
              <a:ext uri="{FF2B5EF4-FFF2-40B4-BE49-F238E27FC236}">
                <a16:creationId xmlns:a16="http://schemas.microsoft.com/office/drawing/2014/main" id="{8A979E2A-088D-489F-BC22-14D03E690E33}"/>
              </a:ext>
            </a:extLst>
          </p:cNvPr>
          <p:cNvSpPr txBox="1"/>
          <p:nvPr/>
        </p:nvSpPr>
        <p:spPr>
          <a:xfrm>
            <a:off x="2538483" y="1950391"/>
            <a:ext cx="4067033" cy="369332"/>
          </a:xfrm>
          <a:prstGeom prst="rect">
            <a:avLst/>
          </a:prstGeom>
          <a:noFill/>
        </p:spPr>
        <p:txBody>
          <a:bodyPr wrap="square">
            <a:spAutoFit/>
          </a:bodyPr>
          <a:lstStyle/>
          <a:p>
            <a:r>
              <a:rPr lang="en-US" dirty="0"/>
              <a:t>https://github.com/thewhiteh4t/seeker</a:t>
            </a:r>
          </a:p>
        </p:txBody>
      </p:sp>
      <p:pic>
        <p:nvPicPr>
          <p:cNvPr id="5" name="Picture 4">
            <a:extLst>
              <a:ext uri="{FF2B5EF4-FFF2-40B4-BE49-F238E27FC236}">
                <a16:creationId xmlns:a16="http://schemas.microsoft.com/office/drawing/2014/main" id="{E984F00A-01A5-4D92-AFBF-D7F76C2D69D9}"/>
              </a:ext>
            </a:extLst>
          </p:cNvPr>
          <p:cNvPicPr>
            <a:picLocks noChangeAspect="1"/>
          </p:cNvPicPr>
          <p:nvPr/>
        </p:nvPicPr>
        <p:blipFill>
          <a:blip r:embed="rId2"/>
          <a:stretch>
            <a:fillRect/>
          </a:stretch>
        </p:blipFill>
        <p:spPr>
          <a:xfrm>
            <a:off x="1916195" y="3088320"/>
            <a:ext cx="5338904" cy="1269153"/>
          </a:xfrm>
          <a:prstGeom prst="rect">
            <a:avLst/>
          </a:prstGeom>
        </p:spPr>
      </p:pic>
    </p:spTree>
    <p:extLst>
      <p:ext uri="{BB962C8B-B14F-4D97-AF65-F5344CB8AC3E}">
        <p14:creationId xmlns:p14="http://schemas.microsoft.com/office/powerpoint/2010/main" val="5772495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4A621B1-AE04-4A0B-BAAD-20FC2D65F8BE}"/>
              </a:ext>
            </a:extLst>
          </p:cNvPr>
          <p:cNvPicPr>
            <a:picLocks noChangeAspect="1"/>
          </p:cNvPicPr>
          <p:nvPr/>
        </p:nvPicPr>
        <p:blipFill>
          <a:blip r:embed="rId2"/>
          <a:stretch>
            <a:fillRect/>
          </a:stretch>
        </p:blipFill>
        <p:spPr>
          <a:xfrm>
            <a:off x="1298403" y="290697"/>
            <a:ext cx="6705911" cy="4402871"/>
          </a:xfrm>
          <a:prstGeom prst="rect">
            <a:avLst/>
          </a:prstGeom>
        </p:spPr>
      </p:pic>
    </p:spTree>
    <p:extLst>
      <p:ext uri="{BB962C8B-B14F-4D97-AF65-F5344CB8AC3E}">
        <p14:creationId xmlns:p14="http://schemas.microsoft.com/office/powerpoint/2010/main" val="10840566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AC74525-3A49-418D-A00A-C2A20C24886F}"/>
              </a:ext>
            </a:extLst>
          </p:cNvPr>
          <p:cNvSpPr txBox="1"/>
          <p:nvPr/>
        </p:nvSpPr>
        <p:spPr>
          <a:xfrm>
            <a:off x="2850306" y="4091608"/>
            <a:ext cx="3734739" cy="369332"/>
          </a:xfrm>
          <a:prstGeom prst="rect">
            <a:avLst/>
          </a:prstGeom>
          <a:noFill/>
        </p:spPr>
        <p:txBody>
          <a:bodyPr wrap="square">
            <a:spAutoFit/>
          </a:bodyPr>
          <a:lstStyle/>
          <a:p>
            <a:r>
              <a:rPr lang="en-US" dirty="0"/>
              <a:t>Sign up - https://tryhackme.com</a:t>
            </a:r>
          </a:p>
        </p:txBody>
      </p:sp>
      <p:sp>
        <p:nvSpPr>
          <p:cNvPr id="4" name="TextBox 3">
            <a:extLst>
              <a:ext uri="{FF2B5EF4-FFF2-40B4-BE49-F238E27FC236}">
                <a16:creationId xmlns:a16="http://schemas.microsoft.com/office/drawing/2014/main" id="{DAF3769A-AC5D-4EC7-8DA5-5931A4266CB7}"/>
              </a:ext>
            </a:extLst>
          </p:cNvPr>
          <p:cNvSpPr txBox="1"/>
          <p:nvPr/>
        </p:nvSpPr>
        <p:spPr>
          <a:xfrm>
            <a:off x="2019868" y="340524"/>
            <a:ext cx="6169383" cy="830997"/>
          </a:xfrm>
          <a:prstGeom prst="rect">
            <a:avLst/>
          </a:prstGeom>
          <a:noFill/>
        </p:spPr>
        <p:txBody>
          <a:bodyPr wrap="square" rtlCol="0">
            <a:spAutoFit/>
          </a:bodyPr>
          <a:lstStyle/>
          <a:p>
            <a:r>
              <a:rPr lang="en-US" sz="4800" b="1" dirty="0">
                <a:latin typeface="+mn-lt"/>
              </a:rPr>
              <a:t>Capture the Flag</a:t>
            </a:r>
          </a:p>
        </p:txBody>
      </p:sp>
      <p:pic>
        <p:nvPicPr>
          <p:cNvPr id="5" name="Picture 4">
            <a:extLst>
              <a:ext uri="{FF2B5EF4-FFF2-40B4-BE49-F238E27FC236}">
                <a16:creationId xmlns:a16="http://schemas.microsoft.com/office/drawing/2014/main" id="{903F908A-C69B-4515-A9F6-21B96FB872E5}"/>
              </a:ext>
            </a:extLst>
          </p:cNvPr>
          <p:cNvPicPr>
            <a:picLocks noChangeAspect="1"/>
          </p:cNvPicPr>
          <p:nvPr/>
        </p:nvPicPr>
        <p:blipFill>
          <a:blip r:embed="rId2"/>
          <a:stretch>
            <a:fillRect/>
          </a:stretch>
        </p:blipFill>
        <p:spPr>
          <a:xfrm>
            <a:off x="3308658" y="1495425"/>
            <a:ext cx="2581275" cy="2152650"/>
          </a:xfrm>
          <a:prstGeom prst="rect">
            <a:avLst/>
          </a:prstGeom>
        </p:spPr>
      </p:pic>
    </p:spTree>
    <p:extLst>
      <p:ext uri="{BB962C8B-B14F-4D97-AF65-F5344CB8AC3E}">
        <p14:creationId xmlns:p14="http://schemas.microsoft.com/office/powerpoint/2010/main" val="35239899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1CFC92C-E516-499E-BA59-7272283913F1}"/>
              </a:ext>
            </a:extLst>
          </p:cNvPr>
          <p:cNvSpPr/>
          <p:nvPr/>
        </p:nvSpPr>
        <p:spPr>
          <a:xfrm>
            <a:off x="5704914" y="288967"/>
            <a:ext cx="2531462" cy="923330"/>
          </a:xfrm>
          <a:prstGeom prst="rect">
            <a:avLst/>
          </a:prstGeom>
          <a:no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RULES</a:t>
            </a:r>
          </a:p>
        </p:txBody>
      </p:sp>
      <p:sp>
        <p:nvSpPr>
          <p:cNvPr id="3" name="Rectangle 2">
            <a:extLst>
              <a:ext uri="{FF2B5EF4-FFF2-40B4-BE49-F238E27FC236}">
                <a16:creationId xmlns:a16="http://schemas.microsoft.com/office/drawing/2014/main" id="{B488815A-A4BA-41A3-8604-3F714AF00833}"/>
              </a:ext>
            </a:extLst>
          </p:cNvPr>
          <p:cNvSpPr/>
          <p:nvPr/>
        </p:nvSpPr>
        <p:spPr>
          <a:xfrm>
            <a:off x="0" y="393928"/>
            <a:ext cx="4704522" cy="707886"/>
          </a:xfrm>
          <a:prstGeom prst="rect">
            <a:avLst/>
          </a:prstGeom>
          <a:noFill/>
        </p:spPr>
        <p:txBody>
          <a:bodyPr wrap="square" lIns="91440" tIns="45720" rIns="91440" bIns="45720">
            <a:spAutoFit/>
          </a:bodyPr>
          <a:lstStyle/>
          <a:p>
            <a:pPr algn="ctr"/>
            <a:r>
              <a:rPr lang="en-US" sz="4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Steps to join CTF</a:t>
            </a:r>
          </a:p>
        </p:txBody>
      </p:sp>
      <p:sp>
        <p:nvSpPr>
          <p:cNvPr id="4" name="TextBox 3">
            <a:extLst>
              <a:ext uri="{FF2B5EF4-FFF2-40B4-BE49-F238E27FC236}">
                <a16:creationId xmlns:a16="http://schemas.microsoft.com/office/drawing/2014/main" id="{138F5EB2-AEB7-4B8F-B4C4-547BD43326F9}"/>
              </a:ext>
            </a:extLst>
          </p:cNvPr>
          <p:cNvSpPr txBox="1"/>
          <p:nvPr/>
        </p:nvSpPr>
        <p:spPr>
          <a:xfrm>
            <a:off x="5603039" y="1863813"/>
            <a:ext cx="2868979" cy="923330"/>
          </a:xfrm>
          <a:prstGeom prst="rect">
            <a:avLst/>
          </a:prstGeom>
          <a:noFill/>
        </p:spPr>
        <p:txBody>
          <a:bodyPr wrap="square" rtlCol="0">
            <a:spAutoFit/>
          </a:bodyPr>
          <a:lstStyle/>
          <a:p>
            <a:r>
              <a:rPr lang="en-US" dirty="0">
                <a:latin typeface="+mn-lt"/>
              </a:rPr>
              <a:t>Just don’t share the flag </a:t>
            </a:r>
          </a:p>
          <a:p>
            <a:endParaRPr lang="en-US" dirty="0">
              <a:latin typeface="+mn-lt"/>
            </a:endParaRPr>
          </a:p>
          <a:p>
            <a:r>
              <a:rPr lang="en-US" dirty="0">
                <a:latin typeface="+mn-lt"/>
              </a:rPr>
              <a:t>Have fun finding ‘</a:t>
            </a:r>
            <a:r>
              <a:rPr lang="en-US" dirty="0" err="1">
                <a:latin typeface="+mn-lt"/>
              </a:rPr>
              <a:t>em</a:t>
            </a:r>
            <a:endParaRPr lang="en-US" dirty="0">
              <a:latin typeface="+mn-lt"/>
            </a:endParaRPr>
          </a:p>
        </p:txBody>
      </p:sp>
      <p:sp>
        <p:nvSpPr>
          <p:cNvPr id="5" name="TextBox 4">
            <a:extLst>
              <a:ext uri="{FF2B5EF4-FFF2-40B4-BE49-F238E27FC236}">
                <a16:creationId xmlns:a16="http://schemas.microsoft.com/office/drawing/2014/main" id="{8CDC12F6-C933-4783-9A51-F978CF880402}"/>
              </a:ext>
            </a:extLst>
          </p:cNvPr>
          <p:cNvSpPr txBox="1"/>
          <p:nvPr/>
        </p:nvSpPr>
        <p:spPr>
          <a:xfrm>
            <a:off x="69976" y="1783576"/>
            <a:ext cx="3909391" cy="2862322"/>
          </a:xfrm>
          <a:prstGeom prst="rect">
            <a:avLst/>
          </a:prstGeom>
          <a:noFill/>
        </p:spPr>
        <p:txBody>
          <a:bodyPr wrap="square" rtlCol="0">
            <a:spAutoFit/>
          </a:bodyPr>
          <a:lstStyle/>
          <a:p>
            <a:r>
              <a:rPr lang="en-US" dirty="0">
                <a:solidFill>
                  <a:schemeClr val="bg1"/>
                </a:solidFill>
                <a:latin typeface="+mn-lt"/>
              </a:rPr>
              <a:t>Login to </a:t>
            </a:r>
            <a:r>
              <a:rPr lang="en-US" dirty="0">
                <a:solidFill>
                  <a:schemeClr val="bg1"/>
                </a:solidFill>
                <a:hlinkClick r:id="rId2">
                  <a:extLst>
                    <a:ext uri="{A12FA001-AC4F-418D-AE19-62706E023703}">
                      <ahyp:hlinkClr xmlns:ahyp="http://schemas.microsoft.com/office/drawing/2018/hyperlinkcolor" val="tx"/>
                    </a:ext>
                  </a:extLst>
                </a:hlinkClick>
              </a:rPr>
              <a:t>https://tryhackme.com</a:t>
            </a:r>
            <a:endParaRPr lang="en-US" dirty="0">
              <a:solidFill>
                <a:schemeClr val="bg1"/>
              </a:solidFill>
            </a:endParaRPr>
          </a:p>
          <a:p>
            <a:endParaRPr lang="en-US" dirty="0">
              <a:solidFill>
                <a:schemeClr val="bg1"/>
              </a:solidFill>
            </a:endParaRPr>
          </a:p>
          <a:p>
            <a:r>
              <a:rPr lang="en-US" dirty="0">
                <a:solidFill>
                  <a:schemeClr val="bg1"/>
                </a:solidFill>
              </a:rPr>
              <a:t>On the left choose My rooms</a:t>
            </a:r>
          </a:p>
          <a:p>
            <a:endParaRPr lang="en-US"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a:p>
            <a:r>
              <a:rPr lang="en-US" dirty="0">
                <a:solidFill>
                  <a:schemeClr val="bg1"/>
                </a:solidFill>
              </a:rPr>
              <a:t>Use the room code to join CTF </a:t>
            </a:r>
          </a:p>
          <a:p>
            <a:endParaRPr lang="en-US" dirty="0">
              <a:solidFill>
                <a:schemeClr val="bg1"/>
              </a:solidFill>
              <a:latin typeface="+mn-lt"/>
            </a:endParaRPr>
          </a:p>
          <a:p>
            <a:endParaRPr lang="en-US" dirty="0">
              <a:latin typeface="+mn-lt"/>
            </a:endParaRPr>
          </a:p>
        </p:txBody>
      </p:sp>
      <p:pic>
        <p:nvPicPr>
          <p:cNvPr id="6" name="Picture 5">
            <a:extLst>
              <a:ext uri="{FF2B5EF4-FFF2-40B4-BE49-F238E27FC236}">
                <a16:creationId xmlns:a16="http://schemas.microsoft.com/office/drawing/2014/main" id="{F84405DA-C211-4846-87D8-3D041389ABB8}"/>
              </a:ext>
            </a:extLst>
          </p:cNvPr>
          <p:cNvPicPr>
            <a:picLocks noChangeAspect="1"/>
          </p:cNvPicPr>
          <p:nvPr/>
        </p:nvPicPr>
        <p:blipFill>
          <a:blip r:embed="rId3"/>
          <a:stretch>
            <a:fillRect/>
          </a:stretch>
        </p:blipFill>
        <p:spPr>
          <a:xfrm>
            <a:off x="2157408" y="4157612"/>
            <a:ext cx="2118276" cy="425004"/>
          </a:xfrm>
          <a:prstGeom prst="rect">
            <a:avLst/>
          </a:prstGeom>
        </p:spPr>
      </p:pic>
      <p:pic>
        <p:nvPicPr>
          <p:cNvPr id="7" name="Picture 6">
            <a:extLst>
              <a:ext uri="{FF2B5EF4-FFF2-40B4-BE49-F238E27FC236}">
                <a16:creationId xmlns:a16="http://schemas.microsoft.com/office/drawing/2014/main" id="{40BF01B6-E50D-4A7B-9D51-F1E4297B1952}"/>
              </a:ext>
            </a:extLst>
          </p:cNvPr>
          <p:cNvPicPr>
            <a:picLocks noChangeAspect="1"/>
          </p:cNvPicPr>
          <p:nvPr/>
        </p:nvPicPr>
        <p:blipFill>
          <a:blip r:embed="rId4"/>
          <a:stretch>
            <a:fillRect/>
          </a:stretch>
        </p:blipFill>
        <p:spPr>
          <a:xfrm>
            <a:off x="244129" y="4157612"/>
            <a:ext cx="1551541" cy="453527"/>
          </a:xfrm>
          <a:prstGeom prst="rect">
            <a:avLst/>
          </a:prstGeom>
        </p:spPr>
      </p:pic>
      <p:pic>
        <p:nvPicPr>
          <p:cNvPr id="8" name="Picture 7">
            <a:extLst>
              <a:ext uri="{FF2B5EF4-FFF2-40B4-BE49-F238E27FC236}">
                <a16:creationId xmlns:a16="http://schemas.microsoft.com/office/drawing/2014/main" id="{00B563C8-0809-4513-A043-E262FD1A2ABB}"/>
              </a:ext>
            </a:extLst>
          </p:cNvPr>
          <p:cNvPicPr>
            <a:picLocks noChangeAspect="1"/>
          </p:cNvPicPr>
          <p:nvPr/>
        </p:nvPicPr>
        <p:blipFill>
          <a:blip r:embed="rId5"/>
          <a:stretch>
            <a:fillRect/>
          </a:stretch>
        </p:blipFill>
        <p:spPr>
          <a:xfrm>
            <a:off x="3398379" y="2199168"/>
            <a:ext cx="1173621" cy="1200139"/>
          </a:xfrm>
          <a:prstGeom prst="rect">
            <a:avLst/>
          </a:prstGeom>
        </p:spPr>
      </p:pic>
      <p:pic>
        <p:nvPicPr>
          <p:cNvPr id="9" name="Picture 8">
            <a:extLst>
              <a:ext uri="{FF2B5EF4-FFF2-40B4-BE49-F238E27FC236}">
                <a16:creationId xmlns:a16="http://schemas.microsoft.com/office/drawing/2014/main" id="{6C1FC433-0A0A-479B-98BA-7B2BBCF33958}"/>
              </a:ext>
            </a:extLst>
          </p:cNvPr>
          <p:cNvPicPr>
            <a:picLocks noChangeAspect="1"/>
          </p:cNvPicPr>
          <p:nvPr/>
        </p:nvPicPr>
        <p:blipFill>
          <a:blip r:embed="rId6"/>
          <a:stretch>
            <a:fillRect/>
          </a:stretch>
        </p:blipFill>
        <p:spPr>
          <a:xfrm>
            <a:off x="5603039" y="2984115"/>
            <a:ext cx="2767105" cy="1469035"/>
          </a:xfrm>
          <a:prstGeom prst="rect">
            <a:avLst/>
          </a:prstGeom>
        </p:spPr>
      </p:pic>
    </p:spTree>
    <p:extLst>
      <p:ext uri="{BB962C8B-B14F-4D97-AF65-F5344CB8AC3E}">
        <p14:creationId xmlns:p14="http://schemas.microsoft.com/office/powerpoint/2010/main" val="14240050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3B6F199-B099-4E9E-A330-D761B8271EA7}"/>
              </a:ext>
            </a:extLst>
          </p:cNvPr>
          <p:cNvPicPr>
            <a:picLocks noChangeAspect="1"/>
          </p:cNvPicPr>
          <p:nvPr/>
        </p:nvPicPr>
        <p:blipFill>
          <a:blip r:embed="rId2"/>
          <a:stretch>
            <a:fillRect/>
          </a:stretch>
        </p:blipFill>
        <p:spPr>
          <a:xfrm>
            <a:off x="586577" y="829159"/>
            <a:ext cx="8158034" cy="1552462"/>
          </a:xfrm>
          <a:prstGeom prst="rect">
            <a:avLst/>
          </a:prstGeom>
        </p:spPr>
      </p:pic>
      <p:sp>
        <p:nvSpPr>
          <p:cNvPr id="7" name="Rectangle 6">
            <a:extLst>
              <a:ext uri="{FF2B5EF4-FFF2-40B4-BE49-F238E27FC236}">
                <a16:creationId xmlns:a16="http://schemas.microsoft.com/office/drawing/2014/main" id="{A35229C0-1D9E-4BD4-8083-522C804CDDB1}"/>
              </a:ext>
            </a:extLst>
          </p:cNvPr>
          <p:cNvSpPr/>
          <p:nvPr/>
        </p:nvSpPr>
        <p:spPr>
          <a:xfrm>
            <a:off x="1978985" y="2838954"/>
            <a:ext cx="5186035" cy="923330"/>
          </a:xfrm>
          <a:prstGeom prst="rect">
            <a:avLst/>
          </a:prstGeom>
          <a:noFill/>
        </p:spPr>
        <p:txBody>
          <a:bodyPr wrap="none" lIns="91440" tIns="45720" rIns="91440" bIns="45720">
            <a:spAutoFit/>
          </a:bodyPr>
          <a:lstStyle/>
          <a:p>
            <a:pPr algn="ctr"/>
            <a:r>
              <a:rPr lang="en-US" sz="5400" b="1" dirty="0">
                <a:ln w="22225">
                  <a:solidFill>
                    <a:schemeClr val="accent2"/>
                  </a:solidFill>
                  <a:prstDash val="solid"/>
                </a:ln>
                <a:solidFill>
                  <a:schemeClr val="accent2">
                    <a:lumMod val="40000"/>
                    <a:lumOff val="60000"/>
                  </a:schemeClr>
                </a:solidFill>
              </a:rPr>
              <a:t>SCOREBOARD</a:t>
            </a:r>
            <a:endParaRPr lang="en-US" sz="54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26387232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35057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37B5076-DAAF-4A0B-9C89-2530B388A49B}"/>
              </a:ext>
            </a:extLst>
          </p:cNvPr>
          <p:cNvSpPr txBox="1"/>
          <p:nvPr/>
        </p:nvSpPr>
        <p:spPr>
          <a:xfrm>
            <a:off x="1219200" y="378754"/>
            <a:ext cx="6141720" cy="375552"/>
          </a:xfrm>
          <a:prstGeom prst="rect">
            <a:avLst/>
          </a:prstGeom>
          <a:noFill/>
        </p:spPr>
        <p:txBody>
          <a:bodyPr wrap="square">
            <a:spAutoFit/>
          </a:bodyPr>
          <a:lstStyle/>
          <a:p>
            <a:pPr marL="1371600" indent="457200">
              <a:lnSpc>
                <a:spcPct val="107000"/>
              </a:lnSpc>
              <a:spcBef>
                <a:spcPts val="0"/>
              </a:spcBef>
              <a:spcAft>
                <a:spcPts val="800"/>
              </a:spcAft>
            </a:pPr>
            <a:r>
              <a:rPr lang="en-US" sz="1800" b="1" dirty="0">
                <a:effectLst/>
                <a:latin typeface="Calibri" panose="020F0502020204030204" pitchFamily="34" charset="0"/>
                <a:ea typeface="Times New Roman" panose="02020603050405020304" pitchFamily="18" charset="0"/>
                <a:cs typeface="Calibri" panose="020F0502020204030204" pitchFamily="34" charset="0"/>
              </a:rPr>
              <a:t>SOURCES OF INFORMATION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1026" name="Picture 2">
            <a:extLst>
              <a:ext uri="{FF2B5EF4-FFF2-40B4-BE49-F238E27FC236}">
                <a16:creationId xmlns:a16="http://schemas.microsoft.com/office/drawing/2014/main" id="{114ADC70-C71E-46E8-933B-067410D5CC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4984" y="1165539"/>
            <a:ext cx="5011738" cy="340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85375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9F0117-99F9-4957-86E7-63655350ADFB}"/>
              </a:ext>
            </a:extLst>
          </p:cNvPr>
          <p:cNvSpPr txBox="1"/>
          <p:nvPr/>
        </p:nvSpPr>
        <p:spPr>
          <a:xfrm>
            <a:off x="3120886" y="108609"/>
            <a:ext cx="2902227" cy="369332"/>
          </a:xfrm>
          <a:prstGeom prst="rect">
            <a:avLst/>
          </a:prstGeom>
          <a:noFill/>
        </p:spPr>
        <p:txBody>
          <a:bodyPr wrap="square">
            <a:spAutoFit/>
          </a:bodyPr>
          <a:lstStyle/>
          <a:p>
            <a:pPr algn="ctr"/>
            <a:r>
              <a:rPr lang="en-US" sz="1800" b="1" dirty="0">
                <a:effectLst/>
                <a:latin typeface="Calibri" panose="020F0502020204030204" pitchFamily="34" charset="0"/>
                <a:ea typeface="Times New Roman" panose="02020603050405020304" pitchFamily="18" charset="0"/>
              </a:rPr>
              <a:t>Use Cases</a:t>
            </a:r>
            <a:endParaRPr lang="en-US" dirty="0"/>
          </a:p>
        </p:txBody>
      </p:sp>
      <p:sp>
        <p:nvSpPr>
          <p:cNvPr id="5" name="TextBox 4">
            <a:extLst>
              <a:ext uri="{FF2B5EF4-FFF2-40B4-BE49-F238E27FC236}">
                <a16:creationId xmlns:a16="http://schemas.microsoft.com/office/drawing/2014/main" id="{D2961C55-702E-489A-9E16-FE9F1328C3C3}"/>
              </a:ext>
            </a:extLst>
          </p:cNvPr>
          <p:cNvSpPr txBox="1"/>
          <p:nvPr/>
        </p:nvSpPr>
        <p:spPr>
          <a:xfrm>
            <a:off x="4687957" y="1503601"/>
            <a:ext cx="4287078" cy="1971374"/>
          </a:xfrm>
          <a:prstGeom prst="rect">
            <a:avLst/>
          </a:prstGeom>
          <a:noFill/>
        </p:spPr>
        <p:txBody>
          <a:bodyPr wrap="square">
            <a:spAutoFit/>
          </a:bodyPr>
          <a:lstStyle/>
          <a:p>
            <a:pPr marL="342900" marR="0" lvl="0" indent="-342900">
              <a:lnSpc>
                <a:spcPct val="107000"/>
              </a:lnSpc>
              <a:spcBef>
                <a:spcPts val="0"/>
              </a:spcBef>
              <a:spcAft>
                <a:spcPts val="800"/>
              </a:spcAft>
              <a:buFont typeface="Wingdings" panose="05000000000000000000" pitchFamily="2" charset="2"/>
              <a:buChar char=""/>
            </a:pPr>
            <a:r>
              <a:rPr lang="en-US" b="1" dirty="0">
                <a:effectLst/>
                <a:latin typeface="Calibri" panose="020F0502020204030204" pitchFamily="34" charset="0"/>
                <a:ea typeface="Times New Roman" panose="02020603050405020304" pitchFamily="18" charset="0"/>
                <a:cs typeface="Calibri" panose="020F0502020204030204" pitchFamily="34" charset="0"/>
              </a:rPr>
              <a:t>RECONNAISANCE – AKA RECON </a:t>
            </a:r>
            <a:endParaRPr lang="en-US" b="1"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n-US" b="1" dirty="0">
                <a:effectLst/>
                <a:latin typeface="Calibri" panose="020F0502020204030204" pitchFamily="34" charset="0"/>
                <a:ea typeface="Times New Roman" panose="02020603050405020304" pitchFamily="18" charset="0"/>
                <a:cs typeface="Calibri" panose="020F0502020204030204" pitchFamily="34" charset="0"/>
              </a:rPr>
              <a:t>For- [Pentesting or Red teaming]</a:t>
            </a:r>
            <a:endParaRPr lang="en-US" b="1"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pPr>
            <a:endParaRPr lang="en-US" b="1" dirty="0">
              <a:effectLst/>
              <a:latin typeface="Calibri" panose="020F0502020204030204" pitchFamily="34" charset="0"/>
              <a:ea typeface="Times New Roman" panose="02020603050405020304" pitchFamily="18" charset="0"/>
              <a:cs typeface="Calibri" panose="020F0502020204030204" pitchFamily="34" charset="0"/>
            </a:endParaRPr>
          </a:p>
          <a:p>
            <a:pPr marL="342900" marR="0" lvl="0" indent="-342900">
              <a:lnSpc>
                <a:spcPct val="107000"/>
              </a:lnSpc>
              <a:spcBef>
                <a:spcPts val="0"/>
              </a:spcBef>
              <a:spcAft>
                <a:spcPts val="800"/>
              </a:spcAft>
              <a:buFont typeface="Wingdings" panose="05000000000000000000" pitchFamily="2" charset="2"/>
              <a:buChar char=""/>
            </a:pPr>
            <a:r>
              <a:rPr lang="en-US" b="1" dirty="0">
                <a:effectLst/>
                <a:latin typeface="Calibri" panose="020F0502020204030204" pitchFamily="34" charset="0"/>
                <a:ea typeface="Times New Roman" panose="02020603050405020304" pitchFamily="18" charset="0"/>
                <a:cs typeface="Calibri" panose="020F0502020204030204" pitchFamily="34" charset="0"/>
              </a:rPr>
              <a:t>Competitive Intelligence</a:t>
            </a:r>
            <a:endParaRPr lang="en-US" b="1"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n-US" b="1" dirty="0">
                <a:effectLst/>
                <a:latin typeface="Calibri" panose="020F0502020204030204" pitchFamily="34" charset="0"/>
                <a:ea typeface="Times New Roman" panose="02020603050405020304" pitchFamily="18" charset="0"/>
                <a:cs typeface="Calibri" panose="020F0502020204030204" pitchFamily="34" charset="0"/>
              </a:rPr>
              <a:t>For [National Security]</a:t>
            </a:r>
            <a:endParaRPr lang="en-US"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DE5DD69F-9CD7-49AF-94D7-3C9CBF27E974}"/>
              </a:ext>
            </a:extLst>
          </p:cNvPr>
          <p:cNvSpPr txBox="1"/>
          <p:nvPr/>
        </p:nvSpPr>
        <p:spPr>
          <a:xfrm>
            <a:off x="358140" y="1503601"/>
            <a:ext cx="4572000" cy="2370329"/>
          </a:xfrm>
          <a:prstGeom prst="rect">
            <a:avLst/>
          </a:prstGeom>
          <a:noFill/>
        </p:spPr>
        <p:txBody>
          <a:bodyPr wrap="square">
            <a:spAutoFit/>
          </a:bodyPr>
          <a:lstStyle/>
          <a:p>
            <a:pPr marL="342900" marR="0" lvl="0" indent="-342900">
              <a:lnSpc>
                <a:spcPct val="107000"/>
              </a:lnSpc>
              <a:spcBef>
                <a:spcPts val="0"/>
              </a:spcBef>
              <a:spcAft>
                <a:spcPts val="800"/>
              </a:spcAft>
              <a:buFont typeface="Wingdings" panose="05000000000000000000" pitchFamily="2" charset="2"/>
              <a:buChar char=""/>
            </a:pPr>
            <a:r>
              <a:rPr lang="en-US" b="1" dirty="0">
                <a:effectLst/>
                <a:latin typeface="Calibri" panose="020F0502020204030204" pitchFamily="34" charset="0"/>
                <a:ea typeface="Times New Roman" panose="02020603050405020304" pitchFamily="18" charset="0"/>
                <a:cs typeface="Calibri" panose="020F0502020204030204" pitchFamily="34" charset="0"/>
              </a:rPr>
              <a:t>Law Enforcement Agencies </a:t>
            </a:r>
            <a:endParaRPr lang="en-US" b="1"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n-US" b="1" dirty="0">
                <a:effectLst/>
                <a:latin typeface="Calibri" panose="020F0502020204030204" pitchFamily="34" charset="0"/>
                <a:ea typeface="Times New Roman" panose="02020603050405020304" pitchFamily="18" charset="0"/>
                <a:cs typeface="Calibri" panose="020F0502020204030204" pitchFamily="34" charset="0"/>
              </a:rPr>
              <a:t>For [Criminal Background Fraud]</a:t>
            </a:r>
            <a:endParaRPr lang="en-US" b="1" dirty="0">
              <a:latin typeface="Calibri" panose="020F0502020204030204" pitchFamily="34" charset="0"/>
              <a:ea typeface="Times New Roman" panose="02020603050405020304" pitchFamily="18" charset="0"/>
              <a:cs typeface="Calibri" panose="020F0502020204030204" pitchFamily="34" charset="0"/>
            </a:endParaRPr>
          </a:p>
          <a:p>
            <a:pPr marL="742950" marR="0" lvl="1" indent="-285750">
              <a:lnSpc>
                <a:spcPct val="107000"/>
              </a:lnSpc>
              <a:spcBef>
                <a:spcPts val="0"/>
              </a:spcBef>
              <a:spcAft>
                <a:spcPts val="800"/>
              </a:spcAft>
              <a:buFont typeface="Courier New" panose="02070309020205020404" pitchFamily="49" charset="0"/>
              <a:buChar char="o"/>
            </a:pPr>
            <a:endParaRPr lang="en-US" b="1"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pPr>
            <a:r>
              <a:rPr lang="en-US" b="1" dirty="0">
                <a:effectLst/>
                <a:latin typeface="Calibri" panose="020F0502020204030204" pitchFamily="34" charset="0"/>
                <a:ea typeface="Times New Roman" panose="02020603050405020304" pitchFamily="18" charset="0"/>
                <a:cs typeface="Calibri" panose="020F0502020204030204" pitchFamily="34" charset="0"/>
              </a:rPr>
              <a:t>Cyber Security Bad Threat Actors</a:t>
            </a:r>
            <a:endParaRPr lang="en-US" b="1"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pPr>
            <a:r>
              <a:rPr lang="en-US" b="1" dirty="0">
                <a:effectLst/>
                <a:latin typeface="Calibri" panose="020F0502020204030204" pitchFamily="34" charset="0"/>
                <a:ea typeface="Times New Roman" panose="02020603050405020304" pitchFamily="18" charset="0"/>
                <a:cs typeface="Calibri" panose="020F0502020204030204" pitchFamily="34" charset="0"/>
              </a:rPr>
              <a:t>For not so good purpose</a:t>
            </a:r>
          </a:p>
          <a:p>
            <a:pPr marL="742950" marR="0" lvl="1" indent="-285750">
              <a:lnSpc>
                <a:spcPct val="107000"/>
              </a:lnSpc>
              <a:spcBef>
                <a:spcPts val="0"/>
              </a:spcBef>
              <a:spcAft>
                <a:spcPts val="800"/>
              </a:spcAft>
              <a:buFont typeface="Courier New" panose="02070309020205020404" pitchFamily="49" charset="0"/>
              <a:buChar char="o"/>
            </a:pPr>
            <a:endParaRPr lang="en-US" b="1"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65124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SECTOMILLISECCONVERTED" val="1"/>
  <p:tag name="MMPROD_UIDATA" val="&lt;database version=&quot;11.0&quot;&gt;&lt;object type=&quot;1&quot; unique_id=&quot;10001&quot;&gt;&lt;object type=&quot;2&quot; unique_id=&quot;10002&quot;&gt;&lt;object type=&quot;3&quot; unique_id=&quot;184152&quot;&gt;&lt;property id=&quot;20148&quot; value=&quot;5&quot;/&gt;&lt;property id=&quot;20300&quot; value=&quot;Slide 1 - &amp;quot;Please read&amp;quot;&quot;/&gt;&lt;property id=&quot;20307&quot; value=&quot;283&quot;/&gt;&lt;/object&gt;&lt;object type=&quot;3&quot; unique_id=&quot;184153&quot;&gt;&lt;property id=&quot;20148&quot; value=&quot;5&quot;/&gt;&lt;property id=&quot;20300&quot; value=&quot;Slide 5 - &amp;quot;Presentation Title Goes Here&amp;quot;&quot;/&gt;&lt;property id=&quot;20307&quot; value=&quot;257&quot;/&gt;&lt;/object&gt;&lt;object type=&quot;3&quot; unique_id=&quot;184154&quot;&gt;&lt;property id=&quot;20148&quot; value=&quot;5&quot;/&gt;&lt;property id=&quot;20300&quot; value=&quot;Slide 6 - &amp;quot;Use this slide for transitions&amp;quot;&quot;/&gt;&lt;property id=&quot;20307&quot; value=&quot;258&quot;/&gt;&lt;/object&gt;&lt;object type=&quot;3&quot; unique_id=&quot;184155&quot;&gt;&lt;property id=&quot;20148&quot; value=&quot;5&quot;/&gt;&lt;property id=&quot;20300&quot; value=&quot;Slide 7 - &amp;quot;Use this slide for transitions&amp;quot;&quot;/&gt;&lt;property id=&quot;20307&quot; value=&quot;259&quot;/&gt;&lt;/object&gt;&lt;object type=&quot;3&quot; unique_id=&quot;184156&quot;&gt;&lt;property id=&quot;20148&quot; value=&quot;5&quot;/&gt;&lt;property id=&quot;20300&quot; value=&quot;Slide 8 - &amp;quot;“Design is the silent  ambassador of your brand.”&amp;quot;&quot;/&gt;&lt;property id=&quot;20307&quot; value=&quot;260&quot;/&gt;&lt;/object&gt;&lt;object type=&quot;3&quot; unique_id=&quot;184157&quot;&gt;&lt;property id=&quot;20148&quot; value=&quot;5&quot;/&gt;&lt;property id=&quot;20300&quot; value=&quot;Slide 9 - &amp;quot;“Design is the silent  ambassador of your brand.”&amp;quot;&quot;/&gt;&lt;property id=&quot;20307&quot; value=&quot;261&quot;/&gt;&lt;/object&gt;&lt;object type=&quot;3&quot; unique_id=&quot;184158&quot;&gt;&lt;property id=&quot;20148&quot; value=&quot;5&quot;/&gt;&lt;property id=&quot;20300&quot; value=&quot;Slide 10 - &amp;quot;This is a sample headline&amp;quot;&quot;/&gt;&lt;property id=&quot;20307&quot; value=&quot;262&quot;/&gt;&lt;/object&gt;&lt;object type=&quot;3&quot; unique_id=&quot;184159&quot;&gt;&lt;property id=&quot;20148&quot; value=&quot;5&quot;/&gt;&lt;property id=&quot;20300&quot; value=&quot;Slide 11 - &amp;quot;This is a sample headline&amp;quot;&quot;/&gt;&lt;property id=&quot;20307&quot; value=&quot;263&quot;/&gt;&lt;/object&gt;&lt;object type=&quot;3&quot; unique_id=&quot;184160&quot;&gt;&lt;property id=&quot;20148&quot; value=&quot;5&quot;/&gt;&lt;property id=&quot;20300&quot; value=&quot;Slide 12 - &amp;quot;This is a sample headline&amp;quot;&quot;/&gt;&lt;property id=&quot;20307&quot; value=&quot;264&quot;/&gt;&lt;/object&gt;&lt;object type=&quot;3&quot; unique_id=&quot;184161&quot;&gt;&lt;property id=&quot;20148&quot; value=&quot;5&quot;/&gt;&lt;property id=&quot;20300&quot; value=&quot;Slide 13 - &amp;quot;Two-column layout&amp;quot;&quot;/&gt;&lt;property id=&quot;20307&quot; value=&quot;265&quot;/&gt;&lt;/object&gt;&lt;object type=&quot;3&quot; unique_id=&quot;184162&quot;&gt;&lt;property id=&quot;20148&quot; value=&quot;5&quot;/&gt;&lt;property id=&quot;20300&quot; value=&quot;Slide 14 - &amp;quot;This is a sample headline&amp;quot;&quot;/&gt;&lt;property id=&quot;20307&quot; value=&quot;266&quot;/&gt;&lt;/object&gt;&lt;object type=&quot;3&quot; unique_id=&quot;184163&quot;&gt;&lt;property id=&quot;20148&quot; value=&quot;5&quot;/&gt;&lt;property id=&quot;20300&quot; value=&quot;Slide 15 - &amp;quot;This is a sample headline&amp;quot;&quot;/&gt;&lt;property id=&quot;20307&quot; value=&quot;267&quot;/&gt;&lt;/object&gt;&lt;object type=&quot;3&quot; unique_id=&quot;184164&quot;&gt;&lt;property id=&quot;20148&quot; value=&quot;5&quot;/&gt;&lt;property id=&quot;20300&quot; value=&quot;Slide 16 - &amp;quot;This is a sample headline&amp;quot;&quot;/&gt;&lt;property id=&quot;20307&quot; value=&quot;268&quot;/&gt;&lt;/object&gt;&lt;object type=&quot;3&quot; unique_id=&quot;184165&quot;&gt;&lt;property id=&quot;20148&quot; value=&quot;5&quot;/&gt;&lt;property id=&quot;20300&quot; value=&quot;Slide 17 - &amp;quot;Bar charts&amp;quot;&quot;/&gt;&lt;property id=&quot;20307&quot; value=&quot;269&quot;/&gt;&lt;/object&gt;&lt;object type=&quot;3&quot; unique_id=&quot;184166&quot;&gt;&lt;property id=&quot;20148&quot; value=&quot;5&quot;/&gt;&lt;property id=&quot;20300&quot; value=&quot;Slide 18 - &amp;quot;Line charts&amp;quot;&quot;/&gt;&lt;property id=&quot;20307&quot; value=&quot;270&quot;/&gt;&lt;/object&gt;&lt;object type=&quot;3&quot; unique_id=&quot;184167&quot;&gt;&lt;property id=&quot;20148&quot; value=&quot;5&quot;/&gt;&lt;property id=&quot;20300&quot; value=&quot;Slide 19 - &amp;quot;This is a sample headline&amp;quot;&quot;/&gt;&lt;property id=&quot;20307&quot; value=&quot;271&quot;/&gt;&lt;/object&gt;&lt;object type=&quot;3&quot; unique_id=&quot;184168&quot;&gt;&lt;property id=&quot;20148&quot; value=&quot;5&quot;/&gt;&lt;property id=&quot;20300&quot; value=&quot;Slide 20 - &amp;quot;Slide title&amp;quot;&quot;/&gt;&lt;property id=&quot;20307&quot; value=&quot;272&quot;/&gt;&lt;/object&gt;&lt;object type=&quot;3&quot; unique_id=&quot;184169&quot;&gt;&lt;property id=&quot;20148&quot; value=&quot;5&quot;/&gt;&lt;property id=&quot;20300&quot; value=&quot;Slide 21 - &amp;quot;Use this layout when pairing words with a picture.&amp;quot;&quot;/&gt;&lt;property id=&quot;20307&quot; value=&quot;273&quot;/&gt;&lt;/object&gt;&lt;object type=&quot;3&quot; unique_id=&quot;184170&quot;&gt;&lt;property id=&quot;20148&quot; value=&quot;5&quot;/&gt;&lt;property id=&quot;20300&quot; value=&quot;Slide 22 - &amp;quot;Use this layout when pairing words with a picture.&amp;quot;&quot;/&gt;&lt;property id=&quot;20307&quot; value=&quot;274&quot;/&gt;&lt;/object&gt;&lt;object type=&quot;3&quot; unique_id=&quot;184171&quot;&gt;&lt;property id=&quot;20148&quot; value=&quot;5&quot;/&gt;&lt;property id=&quot;20300&quot; value=&quot;Slide 23&quot;/&gt;&lt;property id=&quot;20307&quot; value=&quot;275&quot;/&gt;&lt;/object&gt;&lt;object type=&quot;3&quot; unique_id=&quot;184172&quot;&gt;&lt;property id=&quot;20148&quot; value=&quot;5&quot;/&gt;&lt;property id=&quot;20300&quot; value=&quot;Slide 24 - &amp;quot;Best practices&amp;quot;&quot;/&gt;&lt;property id=&quot;20307&quot; value=&quot;276&quot;/&gt;&lt;/object&gt;&lt;object type=&quot;3&quot; unique_id=&quot;184173&quot;&gt;&lt;property id=&quot;20148&quot; value=&quot;5&quot;/&gt;&lt;property id=&quot;20300&quot; value=&quot;Slide 25 - &amp;quot;Color palette&amp;quot;&quot;/&gt;&lt;property id=&quot;20307&quot; value=&quot;277&quot;/&gt;&lt;/object&gt;&lt;object type=&quot;3&quot; unique_id=&quot;184174&quot;&gt;&lt;property id=&quot;20148&quot; value=&quot;5&quot;/&gt;&lt;property id=&quot;20300&quot; value=&quot;Slide 26 - &amp;quot;Only use the themes provided&amp;quot;&quot;/&gt;&lt;property id=&quot;20307&quot; value=&quot;278&quot;/&gt;&lt;/object&gt;&lt;object type=&quot;3&quot; unique_id=&quot;184175&quot;&gt;&lt;property id=&quot;20148&quot; value=&quot;5&quot;/&gt;&lt;property id=&quot;20300&quot; value=&quot;Slide 26 - &amp;quot;Color themes&amp;quot;&quot;/&gt;&lt;property id=&quot;20307&quot; value=&quot;279&quot;/&gt;&lt;/object&gt;&lt;object type=&quot;3&quot; unique_id=&quot;184176&quot;&gt;&lt;property id=&quot;20148&quot; value=&quot;5&quot;/&gt;&lt;property id=&quot;20300&quot; value=&quot;Slide 27 - &amp;quot;Seven tips for better presentations&amp;quot;&quot;/&gt;&lt;property id=&quot;20307&quot; value=&quot;280&quot;/&gt;&lt;/object&gt;&lt;object type=&quot;3&quot; unique_id=&quot;184178&quot;&gt;&lt;property id=&quot;20148&quot; value=&quot;5&quot;/&gt;&lt;property id=&quot;20300&quot; value=&quot;Slide 28&quot;/&gt;&lt;property id=&quot;20307&quot; value=&quot;282&quot;/&gt;&lt;/object&gt;&lt;object type=&quot;3&quot; unique_id=&quot;198815&quot;&gt;&lt;property id=&quot;20148&quot; value=&quot;5&quot;/&gt;&lt;property id=&quot;20300&quot; value=&quot;Slide 2 - &amp;quot;Everyone is responsible for security&amp;quot;&quot;/&gt;&lt;property id=&quot;20307&quot; value=&quot;286&quot;/&gt;&lt;/object&gt;&lt;object type=&quot;3&quot; unique_id=&quot;198816&quot;&gt;&lt;property id=&quot;20148&quot; value=&quot;5&quot;/&gt;&lt;property id=&quot;20300&quot; value=&quot;Slide 3 - &amp;quot;Please read&amp;quot;&quot;/&gt;&lt;property id=&quot;20307&quot; value=&quot;287&quot;/&gt;&lt;/object&gt;&lt;object type=&quot;3&quot; unique_id=&quot;198998&quot;&gt;&lt;property id=&quot;20148&quot; value=&quot;5&quot;/&gt;&lt;property id=&quot;20300&quot; value=&quot;Slide 4 - &amp;quot;Color themes&amp;quot;&quot;/&gt;&lt;property id=&quot;20307&quot; value=&quot;288&quot;/&gt;&lt;/object&gt;&lt;/object&gt;&lt;object type=&quot;8&quot; unique_id=&quot;10268&quot;&gt;&lt;/object&gt;&lt;/object&gt;&lt;/database&gt;"/>
</p:tagLst>
</file>

<file path=ppt/theme/theme1.xml><?xml version="1.0" encoding="utf-8"?>
<a:theme xmlns:a="http://schemas.openxmlformats.org/drawingml/2006/main" name="Blue theme 2015 16x9">
  <a:themeElements>
    <a:clrScheme name="Custom 51">
      <a:dk1>
        <a:srgbClr val="FFFFFF"/>
      </a:dk1>
      <a:lt1>
        <a:srgbClr val="0D274D"/>
      </a:lt1>
      <a:dk2>
        <a:srgbClr val="00BCEB"/>
      </a:dk2>
      <a:lt2>
        <a:srgbClr val="0D274D"/>
      </a:lt2>
      <a:accent1>
        <a:srgbClr val="00BCEB"/>
      </a:accent1>
      <a:accent2>
        <a:srgbClr val="6EBE4A"/>
      </a:accent2>
      <a:accent3>
        <a:srgbClr val="B4E2F6"/>
      </a:accent3>
      <a:accent4>
        <a:srgbClr val="9E9EA2"/>
      </a:accent4>
      <a:accent5>
        <a:srgbClr val="FBAB18"/>
      </a:accent5>
      <a:accent6>
        <a:srgbClr val="E3241B"/>
      </a:accent6>
      <a:hlink>
        <a:srgbClr val="00BCEB"/>
      </a:hlink>
      <a:folHlink>
        <a:srgbClr val="008CB0"/>
      </a:folHlink>
    </a:clrScheme>
    <a:fontScheme name="CiscoSans True Type">
      <a:majorFont>
        <a:latin typeface="CiscoSansTT ExtraLight"/>
        <a:ea typeface=""/>
        <a:cs typeface=""/>
      </a:majorFont>
      <a:minorFont>
        <a:latin typeface="CiscoSansTT Extra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smtClean="0">
            <a:latin typeface="+mn-lt"/>
          </a:defRPr>
        </a:defPPr>
      </a:lstStyle>
    </a:txDef>
  </a:objectDefaults>
  <a:extraClrSchemeLst/>
  <a:extLst>
    <a:ext uri="{05A4C25C-085E-4340-85A3-A5531E510DB2}">
      <thm15:themeFamily xmlns:thm15="http://schemas.microsoft.com/office/thememl/2012/main" name="Cisco Corporate Template Prototype_Aug_2017" id="{4E692306-BB5E-4389-8512-B70B45577D04}" vid="{BDAD62F5-9CDD-42BF-A677-E02F4F07310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24520A0BCF1A6408359189E603172AF" ma:contentTypeVersion="4" ma:contentTypeDescription="Create a new document." ma:contentTypeScope="" ma:versionID="c20f80132bdb9e99fe20e918ea78940e">
  <xsd:schema xmlns:xsd="http://www.w3.org/2001/XMLSchema" xmlns:xs="http://www.w3.org/2001/XMLSchema" xmlns:p="http://schemas.microsoft.com/office/2006/metadata/properties" xmlns:ns2="eec248ff-0a80-48fe-97c7-5249702c9a38" xmlns:ns3="74b5b6cb-c2b9-447a-8457-22d2083a975b" targetNamespace="http://schemas.microsoft.com/office/2006/metadata/properties" ma:root="true" ma:fieldsID="eb0d48eae967e0270f0ba889c2d28c45" ns2:_="" ns3:_="">
    <xsd:import namespace="eec248ff-0a80-48fe-97c7-5249702c9a38"/>
    <xsd:import namespace="74b5b6cb-c2b9-447a-8457-22d2083a975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c248ff-0a80-48fe-97c7-5249702c9a3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4b5b6cb-c2b9-447a-8457-22d2083a975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B55E244-4854-4701-B9B2-864859C24CB5}">
  <ds:schemaRefs>
    <ds:schemaRef ds:uri="http://schemas.microsoft.com/sharepoint/v3/contenttype/forms"/>
  </ds:schemaRefs>
</ds:datastoreItem>
</file>

<file path=customXml/itemProps2.xml><?xml version="1.0" encoding="utf-8"?>
<ds:datastoreItem xmlns:ds="http://schemas.openxmlformats.org/officeDocument/2006/customXml" ds:itemID="{52A3231A-0519-4C97-A5A7-79F17444C77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ec248ff-0a80-48fe-97c7-5249702c9a38"/>
    <ds:schemaRef ds:uri="74b5b6cb-c2b9-447a-8457-22d2083a97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3A493A-E858-4752-9FBA-8977DD029EFB}">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75942</TotalTime>
  <Words>2962</Words>
  <Application>Microsoft Office PowerPoint</Application>
  <PresentationFormat>On-screen Show (16:9)</PresentationFormat>
  <Paragraphs>460</Paragraphs>
  <Slides>78</Slides>
  <Notes>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78</vt:i4>
      </vt:variant>
    </vt:vector>
  </HeadingPairs>
  <TitlesOfParts>
    <vt:vector size="91" baseType="lpstr">
      <vt:lpstr>Adobe Devanagari</vt:lpstr>
      <vt:lpstr>Arial</vt:lpstr>
      <vt:lpstr>Berlin Sans FB Demi</vt:lpstr>
      <vt:lpstr>Blackadder ITC</vt:lpstr>
      <vt:lpstr>Calibri</vt:lpstr>
      <vt:lpstr>CiscoSansTT ExtraLight</vt:lpstr>
      <vt:lpstr>Copperplate Gothic Bold</vt:lpstr>
      <vt:lpstr>Courier New</vt:lpstr>
      <vt:lpstr>Symbol</vt:lpstr>
      <vt:lpstr>times</vt:lpstr>
      <vt:lpstr>Times New Roman</vt:lpstr>
      <vt:lpstr>Wingdings</vt:lpstr>
      <vt:lpstr>Blue theme 2015 16x9</vt:lpstr>
      <vt:lpstr>OSINT NINJA</vt:lpstr>
      <vt:lpstr>PowerPoint Presentation</vt:lpstr>
      <vt:lpstr>                  The journey for today </vt:lpstr>
      <vt:lpstr>PowerPoint Presentation</vt:lpstr>
      <vt:lpstr>PowerPoint Presentation</vt:lpstr>
      <vt:lpstr>Classify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Break – ox01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Hacker always expect such mistakes</vt:lpstr>
      <vt:lpstr>PowerPoint Presentation</vt:lpstr>
      <vt:lpstr>PowerPoint Presentation</vt:lpstr>
      <vt:lpstr>Break – ox02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Finding IP Cameras Online</vt:lpstr>
      <vt:lpstr>PowerPoint Presentation</vt:lpstr>
      <vt:lpstr>PowerPoint Presentation</vt:lpstr>
      <vt:lpstr>PowerPoint Presentation</vt:lpstr>
      <vt:lpstr>PowerPoint Presentation</vt:lpstr>
      <vt:lpstr>PowerPoint Presentation</vt:lpstr>
      <vt:lpstr>PowerPoint Presentation</vt:lpstr>
      <vt:lpstr>Break – ox03</vt:lpstr>
      <vt:lpstr>CASE STUDY</vt:lpstr>
      <vt:lpstr>CASE STUDY</vt:lpstr>
      <vt:lpstr>PowerPoint Presentation</vt:lpstr>
      <vt:lpstr>CASE STUDY</vt:lpstr>
      <vt:lpstr>CASE STUDY</vt:lpstr>
      <vt:lpstr>PowerPoint Presentation</vt:lpstr>
      <vt:lpstr>Evidences</vt:lpstr>
      <vt:lpstr>Evidences</vt:lpstr>
      <vt:lpstr>Contradiction</vt:lpstr>
      <vt:lpstr>Evidences</vt:lpstr>
      <vt:lpstr>PowerPoint Presentation</vt:lpstr>
      <vt:lpstr>Evidences</vt:lpstr>
      <vt:lpstr>Evidences</vt:lpstr>
      <vt:lpstr>Evidences</vt:lpstr>
      <vt:lpstr>Evidences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NDS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Steven Pius (spius)</dc:creator>
  <cp:lastModifiedBy>Akash Thakur (akasthak)</cp:lastModifiedBy>
  <cp:revision>949</cp:revision>
  <cp:lastPrinted>2016-04-29T20:31:14Z</cp:lastPrinted>
  <dcterms:created xsi:type="dcterms:W3CDTF">2014-07-09T19:55:36Z</dcterms:created>
  <dcterms:modified xsi:type="dcterms:W3CDTF">2020-09-21T12:04:35Z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0x010100824520A0BCF1A6408359189E603172AF</vt:lpwstr>
  </property>
</Properties>
</file>